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5_B5BD2C7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62" r:id="rId2"/>
    <p:sldId id="289" r:id="rId3"/>
    <p:sldId id="282" r:id="rId4"/>
    <p:sldId id="290" r:id="rId5"/>
    <p:sldId id="292" r:id="rId6"/>
    <p:sldId id="293" r:id="rId7"/>
    <p:sldId id="291" r:id="rId8"/>
    <p:sldId id="281" r:id="rId9"/>
    <p:sldId id="283" r:id="rId10"/>
    <p:sldId id="285" r:id="rId11"/>
    <p:sldId id="269" r:id="rId12"/>
    <p:sldId id="288" r:id="rId13"/>
    <p:sldId id="265" r:id="rId14"/>
    <p:sldId id="272" r:id="rId15"/>
    <p:sldId id="294" r:id="rId16"/>
    <p:sldId id="295" r:id="rId17"/>
    <p:sldId id="263" r:id="rId18"/>
    <p:sldId id="273" r:id="rId19"/>
    <p:sldId id="312" r:id="rId20"/>
    <p:sldId id="256" r:id="rId21"/>
    <p:sldId id="317" r:id="rId22"/>
    <p:sldId id="307" r:id="rId23"/>
    <p:sldId id="314" r:id="rId24"/>
    <p:sldId id="261" r:id="rId25"/>
    <p:sldId id="268" r:id="rId26"/>
    <p:sldId id="315" r:id="rId27"/>
    <p:sldId id="316" r:id="rId28"/>
    <p:sldId id="320" r:id="rId29"/>
    <p:sldId id="319" r:id="rId30"/>
    <p:sldId id="318" r:id="rId31"/>
    <p:sldId id="313" r:id="rId32"/>
    <p:sldId id="299" r:id="rId33"/>
    <p:sldId id="330" r:id="rId34"/>
    <p:sldId id="310" r:id="rId35"/>
    <p:sldId id="311" r:id="rId36"/>
    <p:sldId id="305" r:id="rId37"/>
    <p:sldId id="309" r:id="rId38"/>
    <p:sldId id="301" r:id="rId39"/>
    <p:sldId id="306" r:id="rId40"/>
    <p:sldId id="302" r:id="rId41"/>
    <p:sldId id="304" r:id="rId42"/>
    <p:sldId id="303" r:id="rId43"/>
    <p:sldId id="300" r:id="rId44"/>
    <p:sldId id="297" r:id="rId45"/>
    <p:sldId id="328" r:id="rId46"/>
    <p:sldId id="329" r:id="rId47"/>
    <p:sldId id="332" r:id="rId48"/>
    <p:sldId id="333" r:id="rId49"/>
    <p:sldId id="334" r:id="rId50"/>
    <p:sldId id="335" r:id="rId51"/>
    <p:sldId id="323" r:id="rId52"/>
    <p:sldId id="324" r:id="rId53"/>
    <p:sldId id="331" r:id="rId54"/>
    <p:sldId id="325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4FD755E-3B79-1EBC-D582-D4725A3FD9D6}" name="Hisham Shaikh" initials="HS" userId="Hisham Shaikh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89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846" y="102"/>
      </p:cViewPr>
      <p:guideLst>
        <p:guide orient="horz" pos="20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05_B5BD2C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AA355E-1E66-47AA-BF63-D8172C250B91}" authorId="{34FD755E-3B79-1EBC-D582-D4725A3FD9D6}" created="2023-07-03T18:16:47.4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0567111" sldId="261"/>
      <ac:spMk id="5" creationId="{1C0C5A6F-45ED-1601-6DAB-7EB9E49810F7}"/>
    </ac:deMkLst>
    <p188:txBody>
      <a:bodyPr/>
      <a:lstStyle/>
      <a:p>
        <a:r>
          <a:rPr lang="en-US"/>
          <a:t>Make a table that will exhibit if a certain kind of error was excluded from the analyses.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2CDBB7-7F45-4525-A99D-E3B653F009E7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40CE6-C4E2-4115-9D9C-46CF549F92E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my PhD in late 2019.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DA147-5A5E-470F-BBCB-348613565B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40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my PhD in late 2019.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0DA147-5A5E-470F-BBCB-348613565B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24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40CE6-C4E2-4115-9D9C-46CF549F92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77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740CE6-C4E2-4115-9D9C-46CF549F92E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58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47889-8702-D6C5-4A24-ABB4E4569A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37444-BCBD-BED7-5A6B-9EA3EFB0B9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90699-6EF4-9D5B-7D9D-E2062439C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54C82-6902-4CC6-B209-FF9FECA1B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2AB5B-AE03-D174-E87E-B63B34881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62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2CAD8-A1C1-35F4-C63B-0469D3056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F2ED0E-852E-14AE-639C-8ED0F30B8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59669-EF32-C16C-DF7E-59D6675B5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EB196-90C9-ACCA-2154-83944885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8FA39-62C2-50C1-95C1-75F179512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79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3EF22-8D4F-D1AC-2E2D-3F189A210E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04BED-4DA7-6D72-1CC5-04AAE6E2A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48EDA-7C24-A254-1965-411411031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1AFAE-82D5-2DFB-7CBA-CEEF42A6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A2574-A693-51E7-4FEA-846EC53A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74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1A57-E1AC-529C-65DB-CAB1E5A3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0C66D-B100-F4F6-C4BE-02717D68C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E09A4-50CC-B8DB-11E8-8FD3C216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68C6E-E2F2-B540-C4E0-18CCD8AFF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25BF7-16BD-DF13-3D28-6DD8707CF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6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DEB6-489A-D6E7-F554-23E03BEC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BD9C35-83D8-C3FD-9FCB-A31E2A5C2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E9D11-8935-8FF0-24D0-821A4F3C7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9FCC6-2A28-B075-A924-5D065A61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D9B90B-CCC7-00C0-492D-23117385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29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AAB8-015D-63FD-F850-E38CE7D92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80E2A-06BB-B646-D22D-DBEFACFFA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1AEF1-8BBB-C66A-CCAB-D7E3C4F1C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ED4D5-0CCA-502A-8DA7-A8A943D1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62FB25-BC53-B5F0-4B28-40ABABA43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4B5B3-7C69-A703-C14B-C9E37A682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25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4881B-791D-4667-2177-A9391273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C6171-76C3-FC52-F8A9-09CECC444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0EE07-45E4-70E7-17CE-8D5459D7EB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197949-64ED-0D9D-049C-0D96D0928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C43E37-3C23-6A16-EEA3-9B26EBDF3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B6577-563A-625E-5DFA-4A825C846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F078B4-3E75-DD5D-19A6-4F62637A0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95B925-FBDF-AAFE-3324-C1A7AB68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18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6496C-10CB-51C5-4539-87870918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3BCF7E-8237-9EBC-77A5-EA3F31632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448132-E2A4-36CF-CAD5-0F4100F0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9FB15-A563-921B-1D6C-BF7EB8936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8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229C-F7D3-CF4D-7A65-982972E69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0C74BC-2D69-9D87-752E-84DCB89B7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999657-D812-98EE-50D3-AE3BFCC83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6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EBD7E-FE8E-C97C-2ACE-6BB807834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B81C3-617A-80F9-9EA9-F8D95BA18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9CB617-AE5E-B055-9BA3-63AC941612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1E7B6-7622-6955-747B-32FD0CF0B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82871-1E90-4FA0-AC2D-D0BB6FC6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E89A2-F003-D12D-D8BA-1F470DBEA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23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92053-5E29-E8F9-1234-170477BC1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24DCE-12A6-9FE5-4338-3074386184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455AAB-46E6-91E6-21C1-D84A0D921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F0DE81-361A-AA7C-DE60-22D094833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992DE-996C-FCF9-4399-EF0FE2C80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A9D66-0445-EB1B-61C5-683996FED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9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9791A-8C4A-BE06-B783-99F7BA4F1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5F915-7994-C276-A2A3-E41101AC0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A68DB-8656-9A30-FA4D-C651AAE876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F9587-E4CF-420C-88FD-302D9696708D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02B6D-95C0-71AC-7F1A-28026B795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833A1-86C1-1249-03F8-0F2723649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9B9DD-DC72-4821-ACA7-F871CCE629E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39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9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40.sv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microsoft.com/office/2018/10/relationships/comments" Target="../comments/modernComment_105_B5BD2C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47.svg"/><Relationship Id="rId5" Type="http://schemas.openxmlformats.org/officeDocument/2006/relationships/image" Target="../media/image56.png"/><Relationship Id="rId10" Type="http://schemas.openxmlformats.org/officeDocument/2006/relationships/image" Target="../media/image46.png"/><Relationship Id="rId4" Type="http://schemas.openxmlformats.org/officeDocument/2006/relationships/image" Target="../media/image55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7" Type="http://schemas.openxmlformats.org/officeDocument/2006/relationships/image" Target="../media/image75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9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svg"/><Relationship Id="rId11" Type="http://schemas.openxmlformats.org/officeDocument/2006/relationships/image" Target="../media/image35.pn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12" Type="http://schemas.openxmlformats.org/officeDocument/2006/relationships/image" Target="../media/image9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image" Target="../media/image36.svg"/><Relationship Id="rId5" Type="http://schemas.openxmlformats.org/officeDocument/2006/relationships/image" Target="../media/image88.svg"/><Relationship Id="rId10" Type="http://schemas.openxmlformats.org/officeDocument/2006/relationships/image" Target="../media/image35.png"/><Relationship Id="rId4" Type="http://schemas.openxmlformats.org/officeDocument/2006/relationships/image" Target="../media/image87.png"/><Relationship Id="rId9" Type="http://schemas.openxmlformats.org/officeDocument/2006/relationships/image" Target="../media/image92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1.svg"/><Relationship Id="rId7" Type="http://schemas.openxmlformats.org/officeDocument/2006/relationships/image" Target="../media/image100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2.svg"/><Relationship Id="rId7" Type="http://schemas.openxmlformats.org/officeDocument/2006/relationships/image" Target="../media/image27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3.svg"/><Relationship Id="rId10" Type="http://schemas.openxmlformats.org/officeDocument/2006/relationships/image" Target="../media/image105.png"/><Relationship Id="rId4" Type="http://schemas.openxmlformats.org/officeDocument/2006/relationships/image" Target="../media/image103.png"/><Relationship Id="rId9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91623-C2DD-B6A0-9350-A01FE396F111}"/>
              </a:ext>
            </a:extLst>
          </p:cNvPr>
          <p:cNvSpPr txBox="1"/>
          <p:nvPr/>
        </p:nvSpPr>
        <p:spPr>
          <a:xfrm>
            <a:off x="1713347" y="1535545"/>
            <a:ext cx="8765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Trebuchet MS" panose="020B0603020202020204" pitchFamily="34" charset="0"/>
              </a:rPr>
              <a:t>Exploring discrepancies in viral production 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5BBDC5-ED36-0E7B-97EC-473624FBEBA9}"/>
              </a:ext>
            </a:extLst>
          </p:cNvPr>
          <p:cNvSpPr txBox="1"/>
          <p:nvPr/>
        </p:nvSpPr>
        <p:spPr>
          <a:xfrm>
            <a:off x="3195782" y="3225799"/>
            <a:ext cx="602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rebuchet MS" panose="020B0603020202020204" pitchFamily="34" charset="0"/>
              </a:rPr>
              <a:t>Hisham Shaikh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FB29C-E190-A58D-66F5-6A796FB6FAF0}"/>
              </a:ext>
            </a:extLst>
          </p:cNvPr>
          <p:cNvSpPr txBox="1"/>
          <p:nvPr/>
        </p:nvSpPr>
        <p:spPr>
          <a:xfrm>
            <a:off x="3269673" y="4922345"/>
            <a:ext cx="6022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rebuchet MS" panose="020B0603020202020204" pitchFamily="34" charset="0"/>
              </a:rPr>
              <a:t>Maarten De Rijcke &amp; Corina Brussaard</a:t>
            </a:r>
          </a:p>
        </p:txBody>
      </p:sp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1F0F0210-2E6C-69C5-3520-BA72B13A12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8" y="5648846"/>
            <a:ext cx="1436145" cy="9144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9E7952A-ADB6-7CFF-2766-E9CEB867E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9380" y="5648846"/>
            <a:ext cx="55398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642259-B9AD-D254-382E-48100AF201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983" y="5648846"/>
            <a:ext cx="1987146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D3F6402-413F-54BF-1A87-49A6F79C1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94847" y="5648846"/>
            <a:ext cx="120364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88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aphic 2">
            <a:extLst>
              <a:ext uri="{FF2B5EF4-FFF2-40B4-BE49-F238E27FC236}">
                <a16:creationId xmlns:a16="http://schemas.microsoft.com/office/drawing/2014/main" id="{76C8CF2D-7089-2BA1-2F39-FB987CF84CD5}"/>
              </a:ext>
            </a:extLst>
          </p:cNvPr>
          <p:cNvGrpSpPr/>
          <p:nvPr/>
        </p:nvGrpSpPr>
        <p:grpSpPr>
          <a:xfrm>
            <a:off x="297105" y="2529118"/>
            <a:ext cx="2827927" cy="2804388"/>
            <a:chOff x="290709" y="2028055"/>
            <a:chExt cx="2827927" cy="2804388"/>
          </a:xfrm>
        </p:grpSpPr>
        <p:grpSp>
          <p:nvGrpSpPr>
            <p:cNvPr id="436" name="Graphic 2">
              <a:extLst>
                <a:ext uri="{FF2B5EF4-FFF2-40B4-BE49-F238E27FC236}">
                  <a16:creationId xmlns:a16="http://schemas.microsoft.com/office/drawing/2014/main" id="{B8BA2FC7-3556-2CBB-71E1-4C3F348F25C1}"/>
                </a:ext>
              </a:extLst>
            </p:cNvPr>
            <p:cNvGrpSpPr/>
            <p:nvPr/>
          </p:nvGrpSpPr>
          <p:grpSpPr>
            <a:xfrm>
              <a:off x="290709" y="2028055"/>
              <a:ext cx="2827927" cy="2804388"/>
              <a:chOff x="290709" y="2028055"/>
              <a:chExt cx="2827927" cy="2804388"/>
            </a:xfrm>
          </p:grpSpPr>
          <p:grpSp>
            <p:nvGrpSpPr>
              <p:cNvPr id="437" name="Graphic 2">
                <a:extLst>
                  <a:ext uri="{FF2B5EF4-FFF2-40B4-BE49-F238E27FC236}">
                    <a16:creationId xmlns:a16="http://schemas.microsoft.com/office/drawing/2014/main" id="{F7F18813-65E9-5965-B482-1D95CC02416C}"/>
                  </a:ext>
                </a:extLst>
              </p:cNvPr>
              <p:cNvGrpSpPr/>
              <p:nvPr/>
            </p:nvGrpSpPr>
            <p:grpSpPr>
              <a:xfrm>
                <a:off x="290709" y="2028055"/>
                <a:ext cx="2827927" cy="2804388"/>
                <a:chOff x="290709" y="2028055"/>
                <a:chExt cx="2827927" cy="2804388"/>
              </a:xfrm>
            </p:grpSpPr>
            <p:grpSp>
              <p:nvGrpSpPr>
                <p:cNvPr id="438" name="Graphic 2">
                  <a:extLst>
                    <a:ext uri="{FF2B5EF4-FFF2-40B4-BE49-F238E27FC236}">
                      <a16:creationId xmlns:a16="http://schemas.microsoft.com/office/drawing/2014/main" id="{0D7421EE-096C-0B58-70D2-211C33D72C41}"/>
                    </a:ext>
                  </a:extLst>
                </p:cNvPr>
                <p:cNvGrpSpPr/>
                <p:nvPr/>
              </p:nvGrpSpPr>
              <p:grpSpPr>
                <a:xfrm>
                  <a:off x="614597" y="2028055"/>
                  <a:ext cx="2504039" cy="2504039"/>
                  <a:chOff x="614597" y="2028055"/>
                  <a:chExt cx="2504039" cy="2504039"/>
                </a:xfrm>
                <a:noFill/>
              </p:grpSpPr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C7353FD9-DAF0-30CE-9687-C19C705F3E9D}"/>
                      </a:ext>
                    </a:extLst>
                  </p:cNvPr>
                  <p:cNvSpPr/>
                  <p:nvPr/>
                </p:nvSpPr>
                <p:spPr>
                  <a:xfrm>
                    <a:off x="614597" y="2028055"/>
                    <a:ext cx="13164" cy="2504039"/>
                  </a:xfrm>
                  <a:custGeom>
                    <a:avLst/>
                    <a:gdLst>
                      <a:gd name="connsiteX0" fmla="*/ 7 w 13164"/>
                      <a:gd name="connsiteY0" fmla="*/ 26 h 2504039"/>
                      <a:gd name="connsiteX1" fmla="*/ 7 w 13164"/>
                      <a:gd name="connsiteY1" fmla="*/ 2504065 h 2504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164" h="2504039">
                        <a:moveTo>
                          <a:pt x="7" y="26"/>
                        </a:moveTo>
                        <a:lnTo>
                          <a:pt x="7" y="2504065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1E636FAC-E4C2-644D-BAB8-5F94BB4ED515}"/>
                      </a:ext>
                    </a:extLst>
                  </p:cNvPr>
                  <p:cNvSpPr/>
                  <p:nvPr/>
                </p:nvSpPr>
                <p:spPr>
                  <a:xfrm>
                    <a:off x="614597" y="4532094"/>
                    <a:ext cx="2504039" cy="13164"/>
                  </a:xfrm>
                  <a:custGeom>
                    <a:avLst/>
                    <a:gdLst>
                      <a:gd name="connsiteX0" fmla="*/ 76 w 2504039"/>
                      <a:gd name="connsiteY0" fmla="*/ 96 h 13164"/>
                      <a:gd name="connsiteX1" fmla="*/ 2504116 w 2504039"/>
                      <a:gd name="connsiteY1" fmla="*/ 96 h 13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04039" h="13164">
                        <a:moveTo>
                          <a:pt x="76" y="96"/>
                        </a:moveTo>
                        <a:lnTo>
                          <a:pt x="2504116" y="96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id="{F58E30C2-B0B6-F9D5-56A4-9E43782C74E6}"/>
                    </a:ext>
                  </a:extLst>
                </p:cNvPr>
                <p:cNvSpPr txBox="1"/>
                <p:nvPr/>
              </p:nvSpPr>
              <p:spPr>
                <a:xfrm>
                  <a:off x="1539712" y="4537945"/>
                  <a:ext cx="580923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Time</a:t>
                  </a:r>
                </a:p>
              </p:txBody>
            </p:sp>
            <p:sp>
              <p:nvSpPr>
                <p:cNvPr id="442" name="TextBox 441">
                  <a:extLst>
                    <a:ext uri="{FF2B5EF4-FFF2-40B4-BE49-F238E27FC236}">
                      <a16:creationId xmlns:a16="http://schemas.microsoft.com/office/drawing/2014/main" id="{BE37C9E1-8741-CF18-89C5-473AD7BA8BC4}"/>
                    </a:ext>
                  </a:extLst>
                </p:cNvPr>
                <p:cNvSpPr txBox="1"/>
                <p:nvPr/>
              </p:nvSpPr>
              <p:spPr>
                <a:xfrm rot="-5400000">
                  <a:off x="-149018" y="3167102"/>
                  <a:ext cx="1128234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Viral Count</a:t>
                  </a:r>
                </a:p>
              </p:txBody>
            </p:sp>
          </p:grpSp>
          <p:grpSp>
            <p:nvGrpSpPr>
              <p:cNvPr id="443" name="Graphic 2">
                <a:extLst>
                  <a:ext uri="{FF2B5EF4-FFF2-40B4-BE49-F238E27FC236}">
                    <a16:creationId xmlns:a16="http://schemas.microsoft.com/office/drawing/2014/main" id="{66B94230-20FE-0348-509B-024B51B45E66}"/>
                  </a:ext>
                </a:extLst>
              </p:cNvPr>
              <p:cNvGrpSpPr/>
              <p:nvPr/>
            </p:nvGrpSpPr>
            <p:grpSpPr>
              <a:xfrm>
                <a:off x="569156" y="2587127"/>
                <a:ext cx="1843798" cy="942035"/>
                <a:chOff x="569156" y="2587127"/>
                <a:chExt cx="1843798" cy="942035"/>
              </a:xfrm>
              <a:solidFill>
                <a:srgbClr val="FFBC37"/>
              </a:solidFill>
            </p:grpSpPr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95A569E-B649-B31E-C25C-3ED7B2331CA7}"/>
                    </a:ext>
                  </a:extLst>
                </p:cNvPr>
                <p:cNvSpPr/>
                <p:nvPr/>
              </p:nvSpPr>
              <p:spPr>
                <a:xfrm>
                  <a:off x="569156" y="3324334"/>
                  <a:ext cx="99510" cy="99510"/>
                </a:xfrm>
                <a:custGeom>
                  <a:avLst/>
                  <a:gdLst>
                    <a:gd name="connsiteX0" fmla="*/ 99497 w 99510"/>
                    <a:gd name="connsiteY0" fmla="*/ 49806 h 99510"/>
                    <a:gd name="connsiteX1" fmla="*/ 49741 w 99510"/>
                    <a:gd name="connsiteY1" fmla="*/ 99561 h 99510"/>
                    <a:gd name="connsiteX2" fmla="*/ -14 w 99510"/>
                    <a:gd name="connsiteY2" fmla="*/ 49806 h 99510"/>
                    <a:gd name="connsiteX3" fmla="*/ 49741 w 99510"/>
                    <a:gd name="connsiteY3" fmla="*/ 50 h 99510"/>
                    <a:gd name="connsiteX4" fmla="*/ 99497 w 99510"/>
                    <a:gd name="connsiteY4" fmla="*/ 49806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497" y="49806"/>
                      </a:moveTo>
                      <a:cubicBezTo>
                        <a:pt x="99497" y="77285"/>
                        <a:pt x="77221" y="99561"/>
                        <a:pt x="49741" y="99561"/>
                      </a:cubicBezTo>
                      <a:cubicBezTo>
                        <a:pt x="22262" y="99561"/>
                        <a:pt x="-14" y="77285"/>
                        <a:pt x="-14" y="49806"/>
                      </a:cubicBezTo>
                      <a:cubicBezTo>
                        <a:pt x="-14" y="22327"/>
                        <a:pt x="22262" y="50"/>
                        <a:pt x="49741" y="50"/>
                      </a:cubicBezTo>
                      <a:cubicBezTo>
                        <a:pt x="77221" y="50"/>
                        <a:pt x="99497" y="22327"/>
                        <a:pt x="99497" y="49806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131919B2-4750-F1BC-ADA9-7829597A0316}"/>
                    </a:ext>
                  </a:extLst>
                </p:cNvPr>
                <p:cNvSpPr/>
                <p:nvPr/>
              </p:nvSpPr>
              <p:spPr>
                <a:xfrm>
                  <a:off x="1615728" y="3166361"/>
                  <a:ext cx="99510" cy="99510"/>
                </a:xfrm>
                <a:custGeom>
                  <a:avLst/>
                  <a:gdLst>
                    <a:gd name="connsiteX0" fmla="*/ 99555 w 99510"/>
                    <a:gd name="connsiteY0" fmla="*/ 49797 h 99510"/>
                    <a:gd name="connsiteX1" fmla="*/ 49800 w 99510"/>
                    <a:gd name="connsiteY1" fmla="*/ 99552 h 99510"/>
                    <a:gd name="connsiteX2" fmla="*/ 44 w 99510"/>
                    <a:gd name="connsiteY2" fmla="*/ 49797 h 99510"/>
                    <a:gd name="connsiteX3" fmla="*/ 49800 w 99510"/>
                    <a:gd name="connsiteY3" fmla="*/ 41 h 99510"/>
                    <a:gd name="connsiteX4" fmla="*/ 99555 w 99510"/>
                    <a:gd name="connsiteY4" fmla="*/ 49797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55" y="49797"/>
                      </a:moveTo>
                      <a:cubicBezTo>
                        <a:pt x="99555" y="77276"/>
                        <a:pt x="77279" y="99552"/>
                        <a:pt x="49800" y="99552"/>
                      </a:cubicBezTo>
                      <a:cubicBezTo>
                        <a:pt x="22321" y="99552"/>
                        <a:pt x="44" y="77276"/>
                        <a:pt x="44" y="49797"/>
                      </a:cubicBezTo>
                      <a:cubicBezTo>
                        <a:pt x="44" y="22318"/>
                        <a:pt x="22321" y="41"/>
                        <a:pt x="49800" y="41"/>
                      </a:cubicBezTo>
                      <a:cubicBezTo>
                        <a:pt x="77279" y="41"/>
                        <a:pt x="99555" y="22318"/>
                        <a:pt x="99555" y="49797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BD8538F6-01A1-E687-AF86-C1426FA71CB7}"/>
                    </a:ext>
                  </a:extLst>
                </p:cNvPr>
                <p:cNvSpPr/>
                <p:nvPr/>
              </p:nvSpPr>
              <p:spPr>
                <a:xfrm>
                  <a:off x="2313444" y="2587127"/>
                  <a:ext cx="99510" cy="99510"/>
                </a:xfrm>
                <a:custGeom>
                  <a:avLst/>
                  <a:gdLst>
                    <a:gd name="connsiteX0" fmla="*/ 99594 w 99510"/>
                    <a:gd name="connsiteY0" fmla="*/ 49765 h 99510"/>
                    <a:gd name="connsiteX1" fmla="*/ 49839 w 99510"/>
                    <a:gd name="connsiteY1" fmla="*/ 99520 h 99510"/>
                    <a:gd name="connsiteX2" fmla="*/ 83 w 99510"/>
                    <a:gd name="connsiteY2" fmla="*/ 49765 h 99510"/>
                    <a:gd name="connsiteX3" fmla="*/ 49839 w 99510"/>
                    <a:gd name="connsiteY3" fmla="*/ 9 h 99510"/>
                    <a:gd name="connsiteX4" fmla="*/ 99594 w 99510"/>
                    <a:gd name="connsiteY4" fmla="*/ 49765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94" y="49765"/>
                      </a:moveTo>
                      <a:cubicBezTo>
                        <a:pt x="99594" y="77244"/>
                        <a:pt x="77318" y="99520"/>
                        <a:pt x="49839" y="99520"/>
                      </a:cubicBezTo>
                      <a:cubicBezTo>
                        <a:pt x="22360" y="99520"/>
                        <a:pt x="83" y="77244"/>
                        <a:pt x="83" y="49765"/>
                      </a:cubicBezTo>
                      <a:cubicBezTo>
                        <a:pt x="83" y="22285"/>
                        <a:pt x="22360" y="9"/>
                        <a:pt x="49839" y="9"/>
                      </a:cubicBezTo>
                      <a:cubicBezTo>
                        <a:pt x="77318" y="9"/>
                        <a:pt x="99594" y="22285"/>
                        <a:pt x="99594" y="49765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3FFA5299-EC30-5224-A9C8-365DCCABB4F1}"/>
                    </a:ext>
                  </a:extLst>
                </p:cNvPr>
                <p:cNvSpPr/>
                <p:nvPr/>
              </p:nvSpPr>
              <p:spPr>
                <a:xfrm>
                  <a:off x="1266872" y="3008387"/>
                  <a:ext cx="99510" cy="99510"/>
                </a:xfrm>
                <a:custGeom>
                  <a:avLst/>
                  <a:gdLst>
                    <a:gd name="connsiteX0" fmla="*/ 99536 w 99510"/>
                    <a:gd name="connsiteY0" fmla="*/ 49788 h 99510"/>
                    <a:gd name="connsiteX1" fmla="*/ 49781 w 99510"/>
                    <a:gd name="connsiteY1" fmla="*/ 99544 h 99510"/>
                    <a:gd name="connsiteX2" fmla="*/ 25 w 99510"/>
                    <a:gd name="connsiteY2" fmla="*/ 49788 h 99510"/>
                    <a:gd name="connsiteX3" fmla="*/ 49781 w 99510"/>
                    <a:gd name="connsiteY3" fmla="*/ 33 h 99510"/>
                    <a:gd name="connsiteX4" fmla="*/ 99536 w 99510"/>
                    <a:gd name="connsiteY4" fmla="*/ 49788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36" y="49788"/>
                      </a:moveTo>
                      <a:cubicBezTo>
                        <a:pt x="99536" y="77267"/>
                        <a:pt x="77260" y="99544"/>
                        <a:pt x="49781" y="99544"/>
                      </a:cubicBezTo>
                      <a:cubicBezTo>
                        <a:pt x="22301" y="99544"/>
                        <a:pt x="25" y="77267"/>
                        <a:pt x="25" y="49788"/>
                      </a:cubicBezTo>
                      <a:cubicBezTo>
                        <a:pt x="25" y="22309"/>
                        <a:pt x="22301" y="33"/>
                        <a:pt x="49781" y="33"/>
                      </a:cubicBezTo>
                      <a:cubicBezTo>
                        <a:pt x="77260" y="33"/>
                        <a:pt x="99536" y="22309"/>
                        <a:pt x="99536" y="49788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D9620F9F-DCB6-CF3E-D1E4-4A18F8EBDA60}"/>
                    </a:ext>
                  </a:extLst>
                </p:cNvPr>
                <p:cNvSpPr/>
                <p:nvPr/>
              </p:nvSpPr>
              <p:spPr>
                <a:xfrm>
                  <a:off x="1964588" y="3047883"/>
                  <a:ext cx="99510" cy="99510"/>
                </a:xfrm>
                <a:custGeom>
                  <a:avLst/>
                  <a:gdLst>
                    <a:gd name="connsiteX0" fmla="*/ 99575 w 99510"/>
                    <a:gd name="connsiteY0" fmla="*/ 49790 h 99510"/>
                    <a:gd name="connsiteX1" fmla="*/ 49820 w 99510"/>
                    <a:gd name="connsiteY1" fmla="*/ 99546 h 99510"/>
                    <a:gd name="connsiteX2" fmla="*/ 64 w 99510"/>
                    <a:gd name="connsiteY2" fmla="*/ 49790 h 99510"/>
                    <a:gd name="connsiteX3" fmla="*/ 49820 w 99510"/>
                    <a:gd name="connsiteY3" fmla="*/ 35 h 99510"/>
                    <a:gd name="connsiteX4" fmla="*/ 99575 w 99510"/>
                    <a:gd name="connsiteY4" fmla="*/ 49790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75" y="49790"/>
                      </a:moveTo>
                      <a:cubicBezTo>
                        <a:pt x="99575" y="77269"/>
                        <a:pt x="77299" y="99546"/>
                        <a:pt x="49820" y="99546"/>
                      </a:cubicBezTo>
                      <a:cubicBezTo>
                        <a:pt x="22340" y="99546"/>
                        <a:pt x="64" y="77269"/>
                        <a:pt x="64" y="49790"/>
                      </a:cubicBezTo>
                      <a:cubicBezTo>
                        <a:pt x="64" y="22311"/>
                        <a:pt x="22340" y="35"/>
                        <a:pt x="49820" y="35"/>
                      </a:cubicBezTo>
                      <a:cubicBezTo>
                        <a:pt x="77299" y="35"/>
                        <a:pt x="99575" y="22311"/>
                        <a:pt x="99575" y="49790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9B3AF09E-CBBF-E67E-4F03-815FF301C18A}"/>
                    </a:ext>
                  </a:extLst>
                </p:cNvPr>
                <p:cNvSpPr/>
                <p:nvPr/>
              </p:nvSpPr>
              <p:spPr>
                <a:xfrm>
                  <a:off x="918011" y="3429652"/>
                  <a:ext cx="99510" cy="99510"/>
                </a:xfrm>
                <a:custGeom>
                  <a:avLst/>
                  <a:gdLst>
                    <a:gd name="connsiteX0" fmla="*/ 99517 w 99510"/>
                    <a:gd name="connsiteY0" fmla="*/ 49812 h 99510"/>
                    <a:gd name="connsiteX1" fmla="*/ 49761 w 99510"/>
                    <a:gd name="connsiteY1" fmla="*/ 99567 h 99510"/>
                    <a:gd name="connsiteX2" fmla="*/ 6 w 99510"/>
                    <a:gd name="connsiteY2" fmla="*/ 49812 h 99510"/>
                    <a:gd name="connsiteX3" fmla="*/ 49761 w 99510"/>
                    <a:gd name="connsiteY3" fmla="*/ 56 h 99510"/>
                    <a:gd name="connsiteX4" fmla="*/ 99517 w 99510"/>
                    <a:gd name="connsiteY4" fmla="*/ 49812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17" y="49812"/>
                      </a:moveTo>
                      <a:cubicBezTo>
                        <a:pt x="99517" y="77291"/>
                        <a:pt x="77240" y="99567"/>
                        <a:pt x="49761" y="99567"/>
                      </a:cubicBezTo>
                      <a:cubicBezTo>
                        <a:pt x="22282" y="99567"/>
                        <a:pt x="6" y="77291"/>
                        <a:pt x="6" y="49812"/>
                      </a:cubicBezTo>
                      <a:cubicBezTo>
                        <a:pt x="6" y="22332"/>
                        <a:pt x="22282" y="56"/>
                        <a:pt x="49761" y="56"/>
                      </a:cubicBezTo>
                      <a:cubicBezTo>
                        <a:pt x="77240" y="56"/>
                        <a:pt x="99517" y="22332"/>
                        <a:pt x="99517" y="49812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C46E366-3E28-B0E2-D58E-B60087187DA0}"/>
                  </a:ext>
                </a:extLst>
              </p:cNvPr>
              <p:cNvSpPr/>
              <p:nvPr/>
            </p:nvSpPr>
            <p:spPr>
              <a:xfrm>
                <a:off x="614135" y="2631340"/>
                <a:ext cx="1752537" cy="860630"/>
              </a:xfrm>
              <a:custGeom>
                <a:avLst/>
                <a:gdLst>
                  <a:gd name="connsiteX0" fmla="*/ -40 w 1752537"/>
                  <a:gd name="connsiteY0" fmla="*/ 748768 h 860630"/>
                  <a:gd name="connsiteX1" fmla="*/ 361981 w 1752537"/>
                  <a:gd name="connsiteY1" fmla="*/ 860668 h 860630"/>
                  <a:gd name="connsiteX2" fmla="*/ 702608 w 1752537"/>
                  <a:gd name="connsiteY2" fmla="*/ 421302 h 860630"/>
                  <a:gd name="connsiteX3" fmla="*/ 1044875 w 1752537"/>
                  <a:gd name="connsiteY3" fmla="*/ 582570 h 860630"/>
                  <a:gd name="connsiteX4" fmla="*/ 1405255 w 1752537"/>
                  <a:gd name="connsiteY4" fmla="*/ 462440 h 860630"/>
                  <a:gd name="connsiteX5" fmla="*/ 1752498 w 1752537"/>
                  <a:gd name="connsiteY5" fmla="*/ 38 h 86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537" h="860630">
                    <a:moveTo>
                      <a:pt x="-40" y="748768"/>
                    </a:moveTo>
                    <a:lnTo>
                      <a:pt x="361981" y="860668"/>
                    </a:lnTo>
                    <a:lnTo>
                      <a:pt x="702608" y="421302"/>
                    </a:lnTo>
                    <a:lnTo>
                      <a:pt x="1044875" y="582570"/>
                    </a:lnTo>
                    <a:lnTo>
                      <a:pt x="1405255" y="462440"/>
                    </a:lnTo>
                    <a:lnTo>
                      <a:pt x="1752498" y="38"/>
                    </a:lnTo>
                  </a:path>
                </a:pathLst>
              </a:custGeom>
              <a:noFill/>
              <a:ln w="13138" cap="flat">
                <a:solidFill>
                  <a:srgbClr val="EBD7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024A274-17E0-8B11-E855-F1F68094EFBA}"/>
                </a:ext>
              </a:extLst>
            </p:cNvPr>
            <p:cNvSpPr/>
            <p:nvPr/>
          </p:nvSpPr>
          <p:spPr>
            <a:xfrm>
              <a:off x="616120" y="3219330"/>
              <a:ext cx="13164" cy="286343"/>
            </a:xfrm>
            <a:custGeom>
              <a:avLst/>
              <a:gdLst>
                <a:gd name="connsiteX0" fmla="*/ -231 w 13164"/>
                <a:gd name="connsiteY0" fmla="*/ -16 h 286343"/>
                <a:gd name="connsiteX1" fmla="*/ -231 w 13164"/>
                <a:gd name="connsiteY1" fmla="*/ 286327 h 28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4" h="286343">
                  <a:moveTo>
                    <a:pt x="-231" y="-16"/>
                  </a:moveTo>
                  <a:lnTo>
                    <a:pt x="-231" y="286327"/>
                  </a:lnTo>
                </a:path>
              </a:pathLst>
            </a:custGeom>
            <a:noFill/>
            <a:ln w="131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82F8221-D827-DD85-9856-05BA24A0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1530" y="2521824"/>
            <a:ext cx="2777702" cy="2751373"/>
          </a:xfrm>
          <a:prstGeom prst="rect">
            <a:avLst/>
          </a:prstGeom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8956444F-D5E1-BA1C-0E8C-7A702BCB6C8A}"/>
              </a:ext>
            </a:extLst>
          </p:cNvPr>
          <p:cNvSpPr/>
          <p:nvPr/>
        </p:nvSpPr>
        <p:spPr>
          <a:xfrm>
            <a:off x="769199" y="3394668"/>
            <a:ext cx="751309" cy="820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987D4BB-7DAA-2CEF-61A9-6D82DFEBEC7A}"/>
              </a:ext>
            </a:extLst>
          </p:cNvPr>
          <p:cNvSpPr/>
          <p:nvPr/>
        </p:nvSpPr>
        <p:spPr>
          <a:xfrm>
            <a:off x="1594301" y="2934422"/>
            <a:ext cx="958278" cy="1028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>
            <a:extLst>
              <a:ext uri="{FF2B5EF4-FFF2-40B4-BE49-F238E27FC236}">
                <a16:creationId xmlns:a16="http://schemas.microsoft.com/office/drawing/2014/main" id="{E5A581CA-A5E8-12E7-666B-618AEC9E19CA}"/>
              </a:ext>
            </a:extLst>
          </p:cNvPr>
          <p:cNvSpPr/>
          <p:nvPr/>
        </p:nvSpPr>
        <p:spPr>
          <a:xfrm>
            <a:off x="5233907" y="2902391"/>
            <a:ext cx="958278" cy="1028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4E6C4D6A-117F-F945-90DE-86D44E5EC714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393E62F0-6107-AE57-768B-1D28B88E51E4}"/>
              </a:ext>
            </a:extLst>
          </p:cNvPr>
          <p:cNvSpPr txBox="1"/>
          <p:nvPr/>
        </p:nvSpPr>
        <p:spPr>
          <a:xfrm>
            <a:off x="399653" y="704254"/>
            <a:ext cx="6977395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Effect of Standard Error (SE) on VIPCAL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749273D-61FC-6EA8-92A7-E6888C19B2FB}"/>
              </a:ext>
            </a:extLst>
          </p:cNvPr>
          <p:cNvSpPr txBox="1"/>
          <p:nvPr/>
        </p:nvSpPr>
        <p:spPr>
          <a:xfrm>
            <a:off x="928639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027A0778-1BA8-1A30-BECD-20FCC8DDC6DC}"/>
              </a:ext>
            </a:extLst>
          </p:cNvPr>
          <p:cNvSpPr txBox="1"/>
          <p:nvPr/>
        </p:nvSpPr>
        <p:spPr>
          <a:xfrm>
            <a:off x="4608390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VIPCAL-SE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8746455E-0AFA-8084-389E-E843EAB92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61236" y="1872914"/>
            <a:ext cx="4779378" cy="3589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56AA44-086E-5FEA-374B-2892CE4C58DF}"/>
              </a:ext>
            </a:extLst>
          </p:cNvPr>
          <p:cNvSpPr txBox="1"/>
          <p:nvPr/>
        </p:nvSpPr>
        <p:spPr>
          <a:xfrm>
            <a:off x="8858250" y="5084460"/>
            <a:ext cx="136717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rebuchet MS" panose="020B0603020202020204" pitchFamily="34" charset="0"/>
              </a:rPr>
              <a:t>VIPCAL -SE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C0D0E8-EAF2-9A4F-41BD-4515AA494114}"/>
              </a:ext>
            </a:extLst>
          </p:cNvPr>
          <p:cNvSpPr txBox="1"/>
          <p:nvPr/>
        </p:nvSpPr>
        <p:spPr>
          <a:xfrm>
            <a:off x="7491080" y="5084460"/>
            <a:ext cx="136717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rebuchet MS" panose="020B0603020202020204" pitchFamily="34" charset="0"/>
              </a:rPr>
              <a:t>VIPCAL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4C95E-BA0F-58FD-C113-D6F617CAEC27}"/>
              </a:ext>
            </a:extLst>
          </p:cNvPr>
          <p:cNvSpPr txBox="1"/>
          <p:nvPr/>
        </p:nvSpPr>
        <p:spPr>
          <a:xfrm>
            <a:off x="10388170" y="5084460"/>
            <a:ext cx="136717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rebuchet MS" panose="020B0603020202020204" pitchFamily="34" charset="0"/>
              </a:rPr>
              <a:t>LM</a:t>
            </a:r>
          </a:p>
        </p:txBody>
      </p:sp>
    </p:spTree>
    <p:extLst>
      <p:ext uri="{BB962C8B-B14F-4D97-AF65-F5344CB8AC3E}">
        <p14:creationId xmlns:p14="http://schemas.microsoft.com/office/powerpoint/2010/main" val="349339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" grpId="0" animBg="1"/>
      <p:bldP spid="4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36BC66E-4E0C-1830-DD02-64BFE84F0A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3270" y="868680"/>
            <a:ext cx="5585460" cy="55854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A85D68-DECA-97BD-FB9A-BBC478E43120}"/>
              </a:ext>
            </a:extLst>
          </p:cNvPr>
          <p:cNvSpPr txBox="1"/>
          <p:nvPr/>
        </p:nvSpPr>
        <p:spPr>
          <a:xfrm>
            <a:off x="385430" y="24396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VIPCAL vs VIPCAL-SE Simulations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E1400-6978-4A29-DEBF-838E55557101}"/>
              </a:ext>
            </a:extLst>
          </p:cNvPr>
          <p:cNvSpPr txBox="1"/>
          <p:nvPr/>
        </p:nvSpPr>
        <p:spPr>
          <a:xfrm>
            <a:off x="4404980" y="5804654"/>
            <a:ext cx="13671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VIPCAL -SE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CCB43-A259-5D8D-EA6F-148197F0C44E}"/>
              </a:ext>
            </a:extLst>
          </p:cNvPr>
          <p:cNvSpPr txBox="1"/>
          <p:nvPr/>
        </p:nvSpPr>
        <p:spPr>
          <a:xfrm>
            <a:off x="6738605" y="5804654"/>
            <a:ext cx="13671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rebuchet MS" panose="020B0603020202020204" pitchFamily="34" charset="0"/>
              </a:rPr>
              <a:t>VIPCAL </a:t>
            </a:r>
          </a:p>
        </p:txBody>
      </p:sp>
    </p:spTree>
    <p:extLst>
      <p:ext uri="{BB962C8B-B14F-4D97-AF65-F5344CB8AC3E}">
        <p14:creationId xmlns:p14="http://schemas.microsoft.com/office/powerpoint/2010/main" val="2513459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63B4E8D-839A-AA1F-B891-E2C1D7C84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92490"/>
            <a:ext cx="5291666" cy="427301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DE2BCA-2CF3-692D-1167-3C675E255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292490"/>
            <a:ext cx="5291667" cy="42730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8CFAC2-9182-AC44-2B70-72EA04F12938}"/>
              </a:ext>
            </a:extLst>
          </p:cNvPr>
          <p:cNvSpPr txBox="1"/>
          <p:nvPr/>
        </p:nvSpPr>
        <p:spPr>
          <a:xfrm>
            <a:off x="643467" y="228600"/>
            <a:ext cx="561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Robust Graphical Methods For Group Comparisons (ROGME)</a:t>
            </a:r>
          </a:p>
        </p:txBody>
      </p:sp>
    </p:spTree>
    <p:extLst>
      <p:ext uri="{BB962C8B-B14F-4D97-AF65-F5344CB8AC3E}">
        <p14:creationId xmlns:p14="http://schemas.microsoft.com/office/powerpoint/2010/main" val="325256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BDB93E2-6AAC-9568-C0F5-9F1618308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6631" y="1596625"/>
            <a:ext cx="5138738" cy="38588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7D26F7-EFED-6B6B-BE25-0C59FDA6B886}"/>
              </a:ext>
            </a:extLst>
          </p:cNvPr>
          <p:cNvSpPr txBox="1"/>
          <p:nvPr/>
        </p:nvSpPr>
        <p:spPr>
          <a:xfrm>
            <a:off x="643467" y="228600"/>
            <a:ext cx="561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Robust Graphical Methods For Group Comparisons (ROGME)</a:t>
            </a:r>
          </a:p>
        </p:txBody>
      </p:sp>
    </p:spTree>
    <p:extLst>
      <p:ext uri="{BB962C8B-B14F-4D97-AF65-F5344CB8AC3E}">
        <p14:creationId xmlns:p14="http://schemas.microsoft.com/office/powerpoint/2010/main" val="2172562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DB8604F-C677-5309-96D7-40D7AB65B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786DCC1-DD4A-6073-2ACB-6F741B10A67E}"/>
              </a:ext>
            </a:extLst>
          </p:cNvPr>
          <p:cNvSpPr/>
          <p:nvPr/>
        </p:nvSpPr>
        <p:spPr>
          <a:xfrm>
            <a:off x="495300" y="5646420"/>
            <a:ext cx="4732020" cy="914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686720-2151-BDE6-040D-3C9464B5B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841" y="3989608"/>
            <a:ext cx="5427159" cy="247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1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34F0FE-4D39-1F3E-C06B-B5C6D5E47E30}"/>
              </a:ext>
            </a:extLst>
          </p:cNvPr>
          <p:cNvSpPr txBox="1"/>
          <p:nvPr/>
        </p:nvSpPr>
        <p:spPr>
          <a:xfrm>
            <a:off x="364390" y="22631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06463B-9C55-160E-0377-6A1B8BB4B17A}"/>
              </a:ext>
            </a:extLst>
          </p:cNvPr>
          <p:cNvSpPr txBox="1"/>
          <p:nvPr/>
        </p:nvSpPr>
        <p:spPr>
          <a:xfrm>
            <a:off x="589339" y="1709882"/>
            <a:ext cx="10831329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Lack of standardization in estimating viral production rates. Re-analysis?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E1F46-E173-A771-E9AA-4A4C7E9F38F8}"/>
              </a:ext>
            </a:extLst>
          </p:cNvPr>
          <p:cNvSpPr txBox="1"/>
          <p:nvPr/>
        </p:nvSpPr>
        <p:spPr>
          <a:xfrm>
            <a:off x="589338" y="2661604"/>
            <a:ext cx="10831329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VIPCAL-SE is more conservative. </a:t>
            </a:r>
          </a:p>
        </p:txBody>
      </p:sp>
    </p:spTree>
    <p:extLst>
      <p:ext uri="{BB962C8B-B14F-4D97-AF65-F5344CB8AC3E}">
        <p14:creationId xmlns:p14="http://schemas.microsoft.com/office/powerpoint/2010/main" val="240580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645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55B04-0AFA-2D69-782B-C3B301BDAEE4}"/>
              </a:ext>
            </a:extLst>
          </p:cNvPr>
          <p:cNvSpPr txBox="1"/>
          <p:nvPr/>
        </p:nvSpPr>
        <p:spPr>
          <a:xfrm>
            <a:off x="622300" y="677718"/>
            <a:ext cx="5473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rebuchet MS" panose="020B0603020202020204" pitchFamily="34" charset="0"/>
              </a:rPr>
              <a:t>Viral Production/Reduction Assays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7BA1C-6794-D91C-2E70-719387F191B0}"/>
              </a:ext>
            </a:extLst>
          </p:cNvPr>
          <p:cNvSpPr txBox="1"/>
          <p:nvPr/>
        </p:nvSpPr>
        <p:spPr>
          <a:xfrm>
            <a:off x="9822896" y="5777810"/>
            <a:ext cx="547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Lysogeny and dependence on host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BF21C-32D3-E6E7-9815-9ECE3747B511}"/>
              </a:ext>
            </a:extLst>
          </p:cNvPr>
          <p:cNvSpPr txBox="1"/>
          <p:nvPr/>
        </p:nvSpPr>
        <p:spPr>
          <a:xfrm>
            <a:off x="9925533" y="5053567"/>
            <a:ext cx="547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Vira Production assays have been used to estimate viral production rates and also lysogeny.</a:t>
            </a:r>
          </a:p>
        </p:txBody>
      </p:sp>
      <p:pic>
        <p:nvPicPr>
          <p:cNvPr id="5" name="Picture 4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C0C38E1B-8780-2815-51D2-16DD312D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50" y="1584893"/>
            <a:ext cx="6363782" cy="162276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2EFB360-7F82-3445-E784-6B6B6E22D753}"/>
              </a:ext>
            </a:extLst>
          </p:cNvPr>
          <p:cNvGrpSpPr/>
          <p:nvPr/>
        </p:nvGrpSpPr>
        <p:grpSpPr>
          <a:xfrm>
            <a:off x="2896408" y="3398459"/>
            <a:ext cx="7417569" cy="307777"/>
            <a:chOff x="2896408" y="3398459"/>
            <a:chExt cx="7417569" cy="3077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A3F996-EDF3-3B24-546C-5914E1E3CE2C}"/>
                </a:ext>
              </a:extLst>
            </p:cNvPr>
            <p:cNvSpPr txBox="1"/>
            <p:nvPr/>
          </p:nvSpPr>
          <p:spPr>
            <a:xfrm>
              <a:off x="2896408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Seawater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683797-20DA-D23C-DCBF-B290058AC1BD}"/>
                </a:ext>
              </a:extLst>
            </p:cNvPr>
            <p:cNvSpPr txBox="1"/>
            <p:nvPr/>
          </p:nvSpPr>
          <p:spPr>
            <a:xfrm>
              <a:off x="3842552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3C6F01-92DD-21E6-98C0-F8FF10276424}"/>
                </a:ext>
              </a:extLst>
            </p:cNvPr>
            <p:cNvSpPr txBox="1"/>
            <p:nvPr/>
          </p:nvSpPr>
          <p:spPr>
            <a:xfrm>
              <a:off x="4852033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2B423B-BBD1-E088-DFBF-23B85CA43277}"/>
                </a:ext>
              </a:extLst>
            </p:cNvPr>
            <p:cNvSpPr txBox="1"/>
            <p:nvPr/>
          </p:nvSpPr>
          <p:spPr>
            <a:xfrm>
              <a:off x="5779567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T6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1E21A3C-AB2F-121E-0297-D7C07B2B5078}"/>
                </a:ext>
              </a:extLst>
            </p:cNvPr>
            <p:cNvSpPr txBox="1"/>
            <p:nvPr/>
          </p:nvSpPr>
          <p:spPr>
            <a:xfrm>
              <a:off x="6707101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T9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E1216E-D61F-C49C-3341-B5D56C33689F}"/>
                </a:ext>
              </a:extLst>
            </p:cNvPr>
            <p:cNvSpPr txBox="1"/>
            <p:nvPr/>
          </p:nvSpPr>
          <p:spPr>
            <a:xfrm>
              <a:off x="7774413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T12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0017E5B-7C38-6D47-7824-4F188392740D}"/>
                </a:ext>
              </a:extLst>
            </p:cNvPr>
            <p:cNvSpPr txBox="1"/>
            <p:nvPr/>
          </p:nvSpPr>
          <p:spPr>
            <a:xfrm>
              <a:off x="8821079" y="3398459"/>
              <a:ext cx="14928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T24</a:t>
              </a:r>
            </a:p>
          </p:txBody>
        </p:sp>
      </p:grpSp>
      <p:pic>
        <p:nvPicPr>
          <p:cNvPr id="14" name="Picture 13" descr="A picture containing text, screenshot, graphic design, design&#10;&#10;Description automatically generated">
            <a:extLst>
              <a:ext uri="{FF2B5EF4-FFF2-40B4-BE49-F238E27FC236}">
                <a16:creationId xmlns:a16="http://schemas.microsoft.com/office/drawing/2014/main" id="{37C4D735-8690-C81E-8378-F55E0E5DB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4" t="-627" r="31435" b="47922"/>
          <a:stretch/>
        </p:blipFill>
        <p:spPr>
          <a:xfrm>
            <a:off x="7124577" y="4126415"/>
            <a:ext cx="2642541" cy="23793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7F970A-1F87-06AA-BC67-7450B1753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78"/>
          <a:stretch/>
        </p:blipFill>
        <p:spPr bwMode="auto">
          <a:xfrm>
            <a:off x="507841" y="4475678"/>
            <a:ext cx="6405245" cy="16808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CD6B98B-6DC4-15E1-D4EE-9C351E4CF043}"/>
              </a:ext>
            </a:extLst>
          </p:cNvPr>
          <p:cNvSpPr txBox="1"/>
          <p:nvPr/>
        </p:nvSpPr>
        <p:spPr>
          <a:xfrm>
            <a:off x="3221472" y="3706236"/>
            <a:ext cx="1852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rebuchet MS" panose="020B0603020202020204" pitchFamily="34" charset="0"/>
              </a:rPr>
              <a:t>Tangential Flow Filtration</a:t>
            </a:r>
          </a:p>
        </p:txBody>
      </p:sp>
    </p:spTree>
    <p:extLst>
      <p:ext uri="{BB962C8B-B14F-4D97-AF65-F5344CB8AC3E}">
        <p14:creationId xmlns:p14="http://schemas.microsoft.com/office/powerpoint/2010/main" val="3305303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B55B04-0AFA-2D69-782B-C3B301BDAEE4}"/>
              </a:ext>
            </a:extLst>
          </p:cNvPr>
          <p:cNvSpPr txBox="1"/>
          <p:nvPr/>
        </p:nvSpPr>
        <p:spPr>
          <a:xfrm>
            <a:off x="622300" y="677718"/>
            <a:ext cx="547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Viral Production Assays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87BA1C-6794-D91C-2E70-719387F191B0}"/>
              </a:ext>
            </a:extLst>
          </p:cNvPr>
          <p:cNvSpPr txBox="1"/>
          <p:nvPr/>
        </p:nvSpPr>
        <p:spPr>
          <a:xfrm>
            <a:off x="2162464" y="4196773"/>
            <a:ext cx="547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Lysogeny and dependence on host abundance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BF21C-32D3-E6E7-9815-9ECE3747B511}"/>
              </a:ext>
            </a:extLst>
          </p:cNvPr>
          <p:cNvSpPr txBox="1"/>
          <p:nvPr/>
        </p:nvSpPr>
        <p:spPr>
          <a:xfrm>
            <a:off x="1847273" y="5268191"/>
            <a:ext cx="547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Vira Production assays have been used to estimate viral production rates and also lysogeny.</a:t>
            </a:r>
          </a:p>
        </p:txBody>
      </p:sp>
      <p:pic>
        <p:nvPicPr>
          <p:cNvPr id="5" name="Picture 4" descr="A picture containing screenshot, colorfulness&#10;&#10;Description automatically generated">
            <a:extLst>
              <a:ext uri="{FF2B5EF4-FFF2-40B4-BE49-F238E27FC236}">
                <a16:creationId xmlns:a16="http://schemas.microsoft.com/office/drawing/2014/main" id="{C0C38E1B-8780-2815-51D2-16DD312DC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73" y="1749136"/>
            <a:ext cx="9046633" cy="23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19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BD4A481-34BC-BE5C-388E-30D7754F2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812" y="1461207"/>
            <a:ext cx="7452375" cy="39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696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B67D3AD9-DD2B-34FA-332A-09379FDBBF3D}"/>
              </a:ext>
            </a:extLst>
          </p:cNvPr>
          <p:cNvGrpSpPr/>
          <p:nvPr/>
        </p:nvGrpSpPr>
        <p:grpSpPr>
          <a:xfrm>
            <a:off x="0" y="737414"/>
            <a:ext cx="5906314" cy="5477627"/>
            <a:chOff x="0" y="737414"/>
            <a:chExt cx="5906314" cy="54776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6D43F6-4F2B-F25B-18DF-B3D4CCD24931}"/>
                </a:ext>
              </a:extLst>
            </p:cNvPr>
            <p:cNvGrpSpPr/>
            <p:nvPr/>
          </p:nvGrpSpPr>
          <p:grpSpPr>
            <a:xfrm>
              <a:off x="0" y="3643091"/>
              <a:ext cx="3301580" cy="2571950"/>
              <a:chOff x="0" y="4205464"/>
              <a:chExt cx="3301580" cy="257195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3492F05-0F6D-4785-2579-8A7B10AD13DA}"/>
                  </a:ext>
                </a:extLst>
              </p:cNvPr>
              <p:cNvGrpSpPr/>
              <p:nvPr/>
            </p:nvGrpSpPr>
            <p:grpSpPr>
              <a:xfrm>
                <a:off x="0" y="4205464"/>
                <a:ext cx="1486753" cy="2052800"/>
                <a:chOff x="0" y="4205464"/>
                <a:chExt cx="1486753" cy="20528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B65E69B-752B-28B2-3889-BA0CEF47A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7073" y="4872254"/>
                  <a:ext cx="772607" cy="1386010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331556-D151-EBF1-DD90-F6B850401EB2}"/>
                    </a:ext>
                  </a:extLst>
                </p:cNvPr>
                <p:cNvSpPr txBox="1"/>
                <p:nvPr/>
              </p:nvSpPr>
              <p:spPr>
                <a:xfrm>
                  <a:off x="0" y="4205464"/>
                  <a:ext cx="1486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Seawater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296086E-0BEF-6933-CB4A-9C55C668460B}"/>
                  </a:ext>
                </a:extLst>
              </p:cNvPr>
              <p:cNvGrpSpPr/>
              <p:nvPr/>
            </p:nvGrpSpPr>
            <p:grpSpPr>
              <a:xfrm>
                <a:off x="829204" y="4353104"/>
                <a:ext cx="2472376" cy="2424310"/>
                <a:chOff x="592049" y="4354478"/>
                <a:chExt cx="2472376" cy="2424310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50CA0A4-5495-F49A-3872-4648923B7624}"/>
                    </a:ext>
                  </a:extLst>
                </p:cNvPr>
                <p:cNvGrpSpPr/>
                <p:nvPr/>
              </p:nvGrpSpPr>
              <p:grpSpPr>
                <a:xfrm>
                  <a:off x="1266108" y="4354478"/>
                  <a:ext cx="1124259" cy="1777979"/>
                  <a:chOff x="1653942" y="2891406"/>
                  <a:chExt cx="1520282" cy="2404278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84F08684-5960-2CC5-1012-9089F8DEAF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967676" y="4273475"/>
                    <a:ext cx="892815" cy="1022209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BCE9A5DD-B91D-29FC-EA5F-7D1673EF72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868" r="7451"/>
                  <a:stretch/>
                </p:blipFill>
                <p:spPr>
                  <a:xfrm>
                    <a:off x="1653942" y="2891406"/>
                    <a:ext cx="1520282" cy="1388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1A102FA-276C-C4EF-E5DA-C24DEEFD3151}"/>
                    </a:ext>
                  </a:extLst>
                </p:cNvPr>
                <p:cNvSpPr txBox="1"/>
                <p:nvPr/>
              </p:nvSpPr>
              <p:spPr>
                <a:xfrm>
                  <a:off x="592049" y="6132457"/>
                  <a:ext cx="247237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Tangential flow filtration (0.22 µm)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B24622-0623-EA69-C388-166206C214CE}"/>
                </a:ext>
              </a:extLst>
            </p:cNvPr>
            <p:cNvSpPr txBox="1"/>
            <p:nvPr/>
          </p:nvSpPr>
          <p:spPr>
            <a:xfrm>
              <a:off x="399654" y="737414"/>
              <a:ext cx="5506660" cy="6903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b="1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anose="020B0603020202020204" pitchFamily="34" charset="0"/>
                  <a:ea typeface="+mj-ea"/>
                  <a:cs typeface="+mj-cs"/>
                </a:rPr>
                <a:t>Set Up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815C6E-BBC8-8C09-B704-AA18D34D2B6E}"/>
              </a:ext>
            </a:extLst>
          </p:cNvPr>
          <p:cNvGrpSpPr/>
          <p:nvPr/>
        </p:nvGrpSpPr>
        <p:grpSpPr>
          <a:xfrm>
            <a:off x="2004525" y="1342986"/>
            <a:ext cx="4577268" cy="3501208"/>
            <a:chOff x="2124419" y="1749002"/>
            <a:chExt cx="4577268" cy="35012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3DAF8-562A-BB8E-9182-5F4F53DC803F}"/>
                </a:ext>
              </a:extLst>
            </p:cNvPr>
            <p:cNvSpPr txBox="1"/>
            <p:nvPr/>
          </p:nvSpPr>
          <p:spPr>
            <a:xfrm>
              <a:off x="5315872" y="2898408"/>
              <a:ext cx="823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002C80"/>
                  </a:solidFill>
                  <a:latin typeface="Trebuchet MS" panose="020B0603020202020204" pitchFamily="34" charset="0"/>
                </a:rPr>
                <a:t>VPC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64179B4-0D8B-4E95-1A45-D4DF1BCA1D7A}"/>
                </a:ext>
              </a:extLst>
            </p:cNvPr>
            <p:cNvGrpSpPr/>
            <p:nvPr/>
          </p:nvGrpSpPr>
          <p:grpSpPr>
            <a:xfrm>
              <a:off x="2124419" y="1749002"/>
              <a:ext cx="4577268" cy="3501208"/>
              <a:chOff x="2124419" y="1749002"/>
              <a:chExt cx="4577268" cy="350120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CDDA368-2F57-AC86-8DC6-94563DA4AFE5}"/>
                  </a:ext>
                </a:extLst>
              </p:cNvPr>
              <p:cNvGrpSpPr/>
              <p:nvPr/>
            </p:nvGrpSpPr>
            <p:grpSpPr>
              <a:xfrm>
                <a:off x="2124419" y="1749002"/>
                <a:ext cx="4324008" cy="3501208"/>
                <a:chOff x="2168202" y="3985803"/>
                <a:chExt cx="2805023" cy="2271265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31E8173B-F997-DFAC-18F1-D3EC1A6B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88866" y="4672251"/>
                  <a:ext cx="1163695" cy="158481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042E790-9776-6096-760B-CC67848CC0B0}"/>
                    </a:ext>
                  </a:extLst>
                </p:cNvPr>
                <p:cNvSpPr txBox="1"/>
                <p:nvPr/>
              </p:nvSpPr>
              <p:spPr>
                <a:xfrm>
                  <a:off x="2168202" y="3985803"/>
                  <a:ext cx="2805023" cy="45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24-h Incubations</a:t>
                  </a:r>
                </a:p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in dark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76657-1599-422C-C339-B132C2AD8294}"/>
                  </a:ext>
                </a:extLst>
              </p:cNvPr>
              <p:cNvSpPr txBox="1"/>
              <p:nvPr/>
            </p:nvSpPr>
            <p:spPr>
              <a:xfrm>
                <a:off x="2845078" y="4028694"/>
                <a:ext cx="85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7E6000"/>
                    </a:solidFill>
                    <a:latin typeface="Trebuchet MS" panose="020B0603020202020204" pitchFamily="34" charset="0"/>
                  </a:rPr>
                  <a:t>VP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293530-3BAE-82E4-B077-515ED809301C}"/>
                  </a:ext>
                </a:extLst>
              </p:cNvPr>
              <p:cNvSpPr txBox="1"/>
              <p:nvPr/>
            </p:nvSpPr>
            <p:spPr>
              <a:xfrm>
                <a:off x="4791948" y="3360372"/>
                <a:ext cx="19097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With </a:t>
                </a:r>
              </a:p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Mitomycin - C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3B2231-0CB8-40DB-72D0-A4FB5FD9FADD}"/>
              </a:ext>
            </a:extLst>
          </p:cNvPr>
          <p:cNvSpPr txBox="1"/>
          <p:nvPr/>
        </p:nvSpPr>
        <p:spPr>
          <a:xfrm>
            <a:off x="364390" y="291117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525311A-F9BE-4800-25B9-47BD06089F55}"/>
              </a:ext>
            </a:extLst>
          </p:cNvPr>
          <p:cNvSpPr txBox="1"/>
          <p:nvPr/>
        </p:nvSpPr>
        <p:spPr>
          <a:xfrm>
            <a:off x="8048625" y="1512263"/>
            <a:ext cx="26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Why Mitomycin-C?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3176967-22B8-7942-0143-03FE84BAF1F5}"/>
              </a:ext>
            </a:extLst>
          </p:cNvPr>
          <p:cNvGrpSpPr/>
          <p:nvPr/>
        </p:nvGrpSpPr>
        <p:grpSpPr>
          <a:xfrm>
            <a:off x="5871050" y="2085886"/>
            <a:ext cx="5584016" cy="2824723"/>
            <a:chOff x="5755028" y="2926774"/>
            <a:chExt cx="5584016" cy="2824723"/>
          </a:xfrm>
        </p:grpSpPr>
        <p:sp>
          <p:nvSpPr>
            <p:cNvPr id="52" name="Oval 5">
              <a:extLst>
                <a:ext uri="{FF2B5EF4-FFF2-40B4-BE49-F238E27FC236}">
                  <a16:creationId xmlns:a16="http://schemas.microsoft.com/office/drawing/2014/main" id="{84B54347-3760-4CDD-0036-C07441123F17}"/>
                </a:ext>
              </a:extLst>
            </p:cNvPr>
            <p:cNvSpPr/>
            <p:nvPr/>
          </p:nvSpPr>
          <p:spPr>
            <a:xfrm>
              <a:off x="5755028" y="2926774"/>
              <a:ext cx="5584016" cy="2824723"/>
            </a:xfrm>
            <a:custGeom>
              <a:avLst/>
              <a:gdLst>
                <a:gd name="connsiteX0" fmla="*/ 0 w 5772150"/>
                <a:gd name="connsiteY0" fmla="*/ 2514600 h 5029200"/>
                <a:gd name="connsiteX1" fmla="*/ 2886075 w 5772150"/>
                <a:gd name="connsiteY1" fmla="*/ 0 h 5029200"/>
                <a:gd name="connsiteX2" fmla="*/ 5772150 w 5772150"/>
                <a:gd name="connsiteY2" fmla="*/ 2514600 h 5029200"/>
                <a:gd name="connsiteX3" fmla="*/ 2886075 w 5772150"/>
                <a:gd name="connsiteY3" fmla="*/ 5029200 h 5029200"/>
                <a:gd name="connsiteX4" fmla="*/ 0 w 5772150"/>
                <a:gd name="connsiteY4" fmla="*/ 2514600 h 5029200"/>
                <a:gd name="connsiteX0" fmla="*/ 16367 w 5788517"/>
                <a:gd name="connsiteY0" fmla="*/ 1208758 h 3723358"/>
                <a:gd name="connsiteX1" fmla="*/ 2121392 w 5788517"/>
                <a:gd name="connsiteY1" fmla="*/ 8608 h 3723358"/>
                <a:gd name="connsiteX2" fmla="*/ 5788517 w 5788517"/>
                <a:gd name="connsiteY2" fmla="*/ 1208758 h 3723358"/>
                <a:gd name="connsiteX3" fmla="*/ 2902442 w 5788517"/>
                <a:gd name="connsiteY3" fmla="*/ 3723358 h 3723358"/>
                <a:gd name="connsiteX4" fmla="*/ 16367 w 5788517"/>
                <a:gd name="connsiteY4" fmla="*/ 1208758 h 3723358"/>
                <a:gd name="connsiteX0" fmla="*/ 8058 w 5780208"/>
                <a:gd name="connsiteY0" fmla="*/ 1450561 h 3965161"/>
                <a:gd name="connsiteX1" fmla="*/ 2113083 w 5780208"/>
                <a:gd name="connsiteY1" fmla="*/ 250411 h 3965161"/>
                <a:gd name="connsiteX2" fmla="*/ 5780208 w 5780208"/>
                <a:gd name="connsiteY2" fmla="*/ 1450561 h 3965161"/>
                <a:gd name="connsiteX3" fmla="*/ 2894133 w 5780208"/>
                <a:gd name="connsiteY3" fmla="*/ 3965161 h 3965161"/>
                <a:gd name="connsiteX4" fmla="*/ 8058 w 5780208"/>
                <a:gd name="connsiteY4" fmla="*/ 1450561 h 3965161"/>
                <a:gd name="connsiteX0" fmla="*/ 338220 w 6110370"/>
                <a:gd name="connsiteY0" fmla="*/ 1431038 h 2802648"/>
                <a:gd name="connsiteX1" fmla="*/ 2443245 w 6110370"/>
                <a:gd name="connsiteY1" fmla="*/ 230888 h 2802648"/>
                <a:gd name="connsiteX2" fmla="*/ 6110370 w 6110370"/>
                <a:gd name="connsiteY2" fmla="*/ 1431038 h 2802648"/>
                <a:gd name="connsiteX3" fmla="*/ 1033545 w 6110370"/>
                <a:gd name="connsiteY3" fmla="*/ 2802638 h 2802648"/>
                <a:gd name="connsiteX4" fmla="*/ 338220 w 6110370"/>
                <a:gd name="connsiteY4" fmla="*/ 1431038 h 2802648"/>
                <a:gd name="connsiteX0" fmla="*/ 496204 w 6268354"/>
                <a:gd name="connsiteY0" fmla="*/ 1694199 h 3065809"/>
                <a:gd name="connsiteX1" fmla="*/ 5001529 w 6268354"/>
                <a:gd name="connsiteY1" fmla="*/ 208299 h 3065809"/>
                <a:gd name="connsiteX2" fmla="*/ 6268354 w 6268354"/>
                <a:gd name="connsiteY2" fmla="*/ 1694199 h 3065809"/>
                <a:gd name="connsiteX3" fmla="*/ 1191529 w 6268354"/>
                <a:gd name="connsiteY3" fmla="*/ 3065799 h 3065809"/>
                <a:gd name="connsiteX4" fmla="*/ 496204 w 6268354"/>
                <a:gd name="connsiteY4" fmla="*/ 1694199 h 3065809"/>
                <a:gd name="connsiteX0" fmla="*/ 301017 w 5673219"/>
                <a:gd name="connsiteY0" fmla="*/ 1485967 h 2860783"/>
                <a:gd name="connsiteX1" fmla="*/ 4806342 w 5673219"/>
                <a:gd name="connsiteY1" fmla="*/ 67 h 2860783"/>
                <a:gd name="connsiteX2" fmla="*/ 5673117 w 5673219"/>
                <a:gd name="connsiteY2" fmla="*/ 1543117 h 2860783"/>
                <a:gd name="connsiteX3" fmla="*/ 996342 w 5673219"/>
                <a:gd name="connsiteY3" fmla="*/ 2857567 h 2860783"/>
                <a:gd name="connsiteX4" fmla="*/ 301017 w 5673219"/>
                <a:gd name="connsiteY4" fmla="*/ 1485967 h 2860783"/>
                <a:gd name="connsiteX0" fmla="*/ 9737 w 5381939"/>
                <a:gd name="connsiteY0" fmla="*/ 1485967 h 2953815"/>
                <a:gd name="connsiteX1" fmla="*/ 4515062 w 5381939"/>
                <a:gd name="connsiteY1" fmla="*/ 67 h 2953815"/>
                <a:gd name="connsiteX2" fmla="*/ 5381837 w 5381939"/>
                <a:gd name="connsiteY2" fmla="*/ 1543117 h 2953815"/>
                <a:gd name="connsiteX3" fmla="*/ 3372062 w 5381939"/>
                <a:gd name="connsiteY3" fmla="*/ 2952817 h 2953815"/>
                <a:gd name="connsiteX4" fmla="*/ 9737 w 5381939"/>
                <a:gd name="connsiteY4" fmla="*/ 1485967 h 2953815"/>
                <a:gd name="connsiteX0" fmla="*/ 211814 w 5584016"/>
                <a:gd name="connsiteY0" fmla="*/ 1485966 h 2824723"/>
                <a:gd name="connsiteX1" fmla="*/ 4717139 w 5584016"/>
                <a:gd name="connsiteY1" fmla="*/ 66 h 2824723"/>
                <a:gd name="connsiteX2" fmla="*/ 5583914 w 5584016"/>
                <a:gd name="connsiteY2" fmla="*/ 1543116 h 2824723"/>
                <a:gd name="connsiteX3" fmla="*/ 1230989 w 5584016"/>
                <a:gd name="connsiteY3" fmla="*/ 2819466 h 2824723"/>
                <a:gd name="connsiteX4" fmla="*/ 211814 w 5584016"/>
                <a:gd name="connsiteY4" fmla="*/ 1485966 h 282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84016" h="2824723">
                  <a:moveTo>
                    <a:pt x="211814" y="1485966"/>
                  </a:moveTo>
                  <a:cubicBezTo>
                    <a:pt x="792839" y="1016066"/>
                    <a:pt x="3821789" y="-9459"/>
                    <a:pt x="4717139" y="66"/>
                  </a:cubicBezTo>
                  <a:cubicBezTo>
                    <a:pt x="5612489" y="9591"/>
                    <a:pt x="5583914" y="154341"/>
                    <a:pt x="5583914" y="1543116"/>
                  </a:cubicBezTo>
                  <a:cubicBezTo>
                    <a:pt x="5583914" y="2931891"/>
                    <a:pt x="2126339" y="2828991"/>
                    <a:pt x="1230989" y="2819466"/>
                  </a:cubicBezTo>
                  <a:cubicBezTo>
                    <a:pt x="335639" y="2809941"/>
                    <a:pt x="-369211" y="1955866"/>
                    <a:pt x="211814" y="14859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B52572-4D10-CDA5-9F73-C88704748BA5}"/>
                </a:ext>
              </a:extLst>
            </p:cNvPr>
            <p:cNvGrpSpPr/>
            <p:nvPr/>
          </p:nvGrpSpPr>
          <p:grpSpPr>
            <a:xfrm>
              <a:off x="6801105" y="3350666"/>
              <a:ext cx="2533650" cy="2333261"/>
              <a:chOff x="6801105" y="3350666"/>
              <a:chExt cx="2533650" cy="2333261"/>
            </a:xfrm>
          </p:grpSpPr>
          <p:pic>
            <p:nvPicPr>
              <p:cNvPr id="53" name="Graphic 3">
                <a:extLst>
                  <a:ext uri="{FF2B5EF4-FFF2-40B4-BE49-F238E27FC236}">
                    <a16:creationId xmlns:a16="http://schemas.microsoft.com/office/drawing/2014/main" id="{544B41D9-B1E4-42F7-5044-E9D314DE3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801105" y="3350666"/>
                <a:ext cx="2533650" cy="1895475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70FC9C1-BCB4-5C62-7F0A-CB9DF6F9A88B}"/>
                  </a:ext>
                </a:extLst>
              </p:cNvPr>
              <p:cNvSpPr txBox="1"/>
              <p:nvPr/>
            </p:nvSpPr>
            <p:spPr>
              <a:xfrm>
                <a:off x="7491668" y="5314595"/>
                <a:ext cx="11525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rebuchet MS" panose="020B0603020202020204" pitchFamily="34" charset="0"/>
                  </a:rPr>
                  <a:t>Lytic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2D9AC94-2BED-EF36-1418-EEAF54B6E2D4}"/>
                </a:ext>
              </a:extLst>
            </p:cNvPr>
            <p:cNvGrpSpPr/>
            <p:nvPr/>
          </p:nvGrpSpPr>
          <p:grpSpPr>
            <a:xfrm>
              <a:off x="9330650" y="3565309"/>
              <a:ext cx="1781030" cy="2118618"/>
              <a:chOff x="9330650" y="3565309"/>
              <a:chExt cx="1781030" cy="2118618"/>
            </a:xfrm>
          </p:grpSpPr>
          <p:pic>
            <p:nvPicPr>
              <p:cNvPr id="49" name="Graphic 2">
                <a:extLst>
                  <a:ext uri="{FF2B5EF4-FFF2-40B4-BE49-F238E27FC236}">
                    <a16:creationId xmlns:a16="http://schemas.microsoft.com/office/drawing/2014/main" id="{6BACF610-2485-4F7E-4CB0-CE232DBCB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9330650" y="3565309"/>
                <a:ext cx="1781030" cy="1547654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D69583F-5C84-3328-3E1C-FE3EA081475B}"/>
                  </a:ext>
                </a:extLst>
              </p:cNvPr>
              <p:cNvSpPr txBox="1"/>
              <p:nvPr/>
            </p:nvSpPr>
            <p:spPr>
              <a:xfrm>
                <a:off x="9489276" y="5314595"/>
                <a:ext cx="14637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latin typeface="Trebuchet MS" panose="020B0603020202020204" pitchFamily="34" charset="0"/>
                  </a:rPr>
                  <a:t>Lysogenic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5040D6D-E3B2-C874-B78E-614AECCD60A4}"/>
              </a:ext>
            </a:extLst>
          </p:cNvPr>
          <p:cNvSpPr txBox="1"/>
          <p:nvPr/>
        </p:nvSpPr>
        <p:spPr>
          <a:xfrm>
            <a:off x="6639514" y="5374813"/>
            <a:ext cx="4815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VP = Lytic Viral Production</a:t>
            </a:r>
          </a:p>
          <a:p>
            <a:r>
              <a:rPr lang="en-US" b="1" dirty="0">
                <a:latin typeface="Trebuchet MS" panose="020B0603020202020204" pitchFamily="34" charset="0"/>
              </a:rPr>
              <a:t>VPC = Lytic + Lysogenic Viral Production</a:t>
            </a:r>
          </a:p>
        </p:txBody>
      </p:sp>
    </p:spTree>
    <p:extLst>
      <p:ext uri="{BB962C8B-B14F-4D97-AF65-F5344CB8AC3E}">
        <p14:creationId xmlns:p14="http://schemas.microsoft.com/office/powerpoint/2010/main" val="237642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ollage of graphs&#10;&#10;Description automatically generated with low confidence">
            <a:extLst>
              <a:ext uri="{FF2B5EF4-FFF2-40B4-BE49-F238E27FC236}">
                <a16:creationId xmlns:a16="http://schemas.microsoft.com/office/drawing/2014/main" id="{48A87733-C08B-88CC-A384-F05CE138C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5" y="1314639"/>
            <a:ext cx="11105891" cy="42287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F16543-E145-2EEC-0AF3-062EA6369ABC}"/>
              </a:ext>
            </a:extLst>
          </p:cNvPr>
          <p:cNvSpPr txBox="1"/>
          <p:nvPr/>
        </p:nvSpPr>
        <p:spPr>
          <a:xfrm>
            <a:off x="1492898" y="858416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5BAF2-3C45-EBDB-BF7E-1F60B873C13A}"/>
              </a:ext>
            </a:extLst>
          </p:cNvPr>
          <p:cNvSpPr txBox="1"/>
          <p:nvPr/>
        </p:nvSpPr>
        <p:spPr>
          <a:xfrm>
            <a:off x="3405674" y="858416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FA671A-0C25-D4DB-A0E2-26101D76A846}"/>
              </a:ext>
            </a:extLst>
          </p:cNvPr>
          <p:cNvSpPr txBox="1"/>
          <p:nvPr/>
        </p:nvSpPr>
        <p:spPr>
          <a:xfrm>
            <a:off x="5225144" y="863854"/>
            <a:ext cx="63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Diff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39AB89-4B3B-89D3-CD71-DA26AE4DD0B9}"/>
              </a:ext>
            </a:extLst>
          </p:cNvPr>
          <p:cNvSpPr txBox="1"/>
          <p:nvPr/>
        </p:nvSpPr>
        <p:spPr>
          <a:xfrm>
            <a:off x="4917234" y="451077"/>
            <a:ext cx="12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Lysogeny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B4338-135A-2ACD-E91F-434A829D84F6}"/>
              </a:ext>
            </a:extLst>
          </p:cNvPr>
          <p:cNvSpPr txBox="1"/>
          <p:nvPr/>
        </p:nvSpPr>
        <p:spPr>
          <a:xfrm>
            <a:off x="2892491" y="489084"/>
            <a:ext cx="1903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Lytic +Lysogeny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28726B-2294-6FFE-6AF9-BB8616ED1F7E}"/>
              </a:ext>
            </a:extLst>
          </p:cNvPr>
          <p:cNvSpPr txBox="1"/>
          <p:nvPr/>
        </p:nvSpPr>
        <p:spPr>
          <a:xfrm>
            <a:off x="1212981" y="489084"/>
            <a:ext cx="125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Lytic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58CFC7-BB62-2ECE-A510-307FB39A95F8}"/>
              </a:ext>
            </a:extLst>
          </p:cNvPr>
          <p:cNvSpPr txBox="1"/>
          <p:nvPr/>
        </p:nvSpPr>
        <p:spPr>
          <a:xfrm rot="16200000">
            <a:off x="-431732" y="2247408"/>
            <a:ext cx="190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Linear Method (LM)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70747E-4C05-66A3-0078-90F4C790F0CE}"/>
              </a:ext>
            </a:extLst>
          </p:cNvPr>
          <p:cNvSpPr txBox="1"/>
          <p:nvPr/>
        </p:nvSpPr>
        <p:spPr>
          <a:xfrm rot="16200000">
            <a:off x="-431732" y="4468093"/>
            <a:ext cx="1903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VIPCAL Method (VPCL)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54945B-38A2-1F4B-97B1-A09C9CC61D76}"/>
              </a:ext>
            </a:extLst>
          </p:cNvPr>
          <p:cNvSpPr txBox="1"/>
          <p:nvPr/>
        </p:nvSpPr>
        <p:spPr>
          <a:xfrm rot="16200000">
            <a:off x="5714545" y="3072927"/>
            <a:ext cx="19034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VIPCAL Method (VPCL)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60C92-7EDC-21D9-8116-C52A8102DC79}"/>
              </a:ext>
            </a:extLst>
          </p:cNvPr>
          <p:cNvSpPr txBox="1"/>
          <p:nvPr/>
        </p:nvSpPr>
        <p:spPr>
          <a:xfrm>
            <a:off x="7785478" y="5470925"/>
            <a:ext cx="1903444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Linear Method (LM)</a:t>
            </a:r>
          </a:p>
        </p:txBody>
      </p:sp>
    </p:spTree>
    <p:extLst>
      <p:ext uri="{BB962C8B-B14F-4D97-AF65-F5344CB8AC3E}">
        <p14:creationId xmlns:p14="http://schemas.microsoft.com/office/powerpoint/2010/main" val="852549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69B791B-3285-8AA5-0EAF-7FEE0E3C3E8A}"/>
              </a:ext>
            </a:extLst>
          </p:cNvPr>
          <p:cNvGrpSpPr/>
          <p:nvPr/>
        </p:nvGrpSpPr>
        <p:grpSpPr>
          <a:xfrm>
            <a:off x="2423813" y="2034868"/>
            <a:ext cx="6002432" cy="4406899"/>
            <a:chOff x="3338213" y="2123358"/>
            <a:chExt cx="6002432" cy="4406899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A9CEDE-618A-AAE4-A5A5-5E7D252D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0645" y="2123358"/>
              <a:ext cx="3810000" cy="38100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CA6D627-1D75-2779-7B0C-F7993FD70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38213" y="2123358"/>
              <a:ext cx="2192432" cy="4406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3781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63C54B1-D6A3-85A1-2898-586B4F3D9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1766887"/>
            <a:ext cx="76104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90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0A9AF79-AFB7-F4ED-9658-EE446F404C85}"/>
              </a:ext>
            </a:extLst>
          </p:cNvPr>
          <p:cNvGrpSpPr/>
          <p:nvPr/>
        </p:nvGrpSpPr>
        <p:grpSpPr>
          <a:xfrm>
            <a:off x="4038600" y="1085850"/>
            <a:ext cx="4533900" cy="4533900"/>
            <a:chOff x="704850" y="-116810"/>
            <a:chExt cx="7315200" cy="73152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D8CF41F-589A-B983-D206-0F815EFC7BE1}"/>
                </a:ext>
              </a:extLst>
            </p:cNvPr>
            <p:cNvSpPr/>
            <p:nvPr/>
          </p:nvSpPr>
          <p:spPr>
            <a:xfrm>
              <a:off x="704850" y="-116810"/>
              <a:ext cx="7315200" cy="73152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8365361-178A-DA06-159C-099A83E7D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4693" y="182821"/>
              <a:ext cx="3833500" cy="2024465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096BB85-FB19-A195-4CFA-5B2FEF63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515047" y="5139235"/>
              <a:ext cx="5176143" cy="1725579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50F44E1-421E-5F51-69CD-8A0E22B4A1CB}"/>
                </a:ext>
              </a:extLst>
            </p:cNvPr>
            <p:cNvGrpSpPr/>
            <p:nvPr/>
          </p:nvGrpSpPr>
          <p:grpSpPr>
            <a:xfrm>
              <a:off x="4617224" y="2560382"/>
              <a:ext cx="3073967" cy="2380667"/>
              <a:chOff x="3338213" y="2123358"/>
              <a:chExt cx="6002434" cy="4406899"/>
            </a:xfrm>
          </p:grpSpPr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9DE6DA84-79BC-86DD-82D8-19EA7044E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530645" y="2123358"/>
                <a:ext cx="3810002" cy="3809998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B83194BE-A48E-3B30-5503-A186EE979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38213" y="2123358"/>
                <a:ext cx="2192432" cy="4406899"/>
              </a:xfrm>
              <a:prstGeom prst="rect">
                <a:avLst/>
              </a:prstGeom>
            </p:spPr>
          </p:pic>
        </p:grpSp>
        <p:pic>
          <p:nvPicPr>
            <p:cNvPr id="31" name="Picture 30" descr="A collage of graphs&#10;&#10;Description automatically generated with low confidence">
              <a:extLst>
                <a:ext uri="{FF2B5EF4-FFF2-40B4-BE49-F238E27FC236}">
                  <a16:creationId xmlns:a16="http://schemas.microsoft.com/office/drawing/2014/main" id="{ACB45C46-A542-38AB-B5D0-0DE82552C5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506"/>
            <a:stretch/>
          </p:blipFill>
          <p:spPr>
            <a:xfrm>
              <a:off x="906669" y="2424522"/>
              <a:ext cx="3508736" cy="24974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25216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0B2E913-AEB3-C967-E14B-CF23F5B9F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90762" y="571500"/>
            <a:ext cx="76104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7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34886C-0BCA-1AE1-199D-0F3F5EDE1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571500"/>
            <a:ext cx="76104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43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CB37F25-83B5-6199-2349-C6286B035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62213" y="590548"/>
            <a:ext cx="4384359" cy="329238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A8F5C84A-246C-C8C3-5E99-DAC6C296B6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79779" y="3565615"/>
            <a:ext cx="4384359" cy="32923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5C0BFF-8885-3D97-BD9A-ADFAC114E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38" y="739121"/>
            <a:ext cx="3328572" cy="29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11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phic 1">
            <a:extLst>
              <a:ext uri="{FF2B5EF4-FFF2-40B4-BE49-F238E27FC236}">
                <a16:creationId xmlns:a16="http://schemas.microsoft.com/office/drawing/2014/main" id="{11A53E8F-5B3D-E37E-8BD5-C4EFF7C59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6301" y="2101317"/>
            <a:ext cx="9107064" cy="227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6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25EE2C1-B85D-36AA-2508-41452B656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3500" y="1524000"/>
            <a:ext cx="9525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04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1">
            <a:extLst>
              <a:ext uri="{FF2B5EF4-FFF2-40B4-BE49-F238E27FC236}">
                <a16:creationId xmlns:a16="http://schemas.microsoft.com/office/drawing/2014/main" id="{11FFEF1A-39DA-7DA1-8566-1BB0646B7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4057" y="961341"/>
            <a:ext cx="6502400" cy="162212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2642DCD-019B-1E33-D6BB-CCB8B0CA2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5326" y="2628520"/>
            <a:ext cx="5158483" cy="206339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FFADC0D-F930-F3AB-D595-CB4D1A912F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28595" y="2800917"/>
            <a:ext cx="1718597" cy="17185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23CE331-D01C-B09F-E70C-41C55A3144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5797" y="4641871"/>
            <a:ext cx="6670660" cy="221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6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A62103F-6BA4-5165-4302-CF69574DE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167" y="2620938"/>
            <a:ext cx="3195634" cy="3074953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0314862-ACA4-6827-6481-28757B184DA2}"/>
              </a:ext>
            </a:extLst>
          </p:cNvPr>
          <p:cNvGrpSpPr/>
          <p:nvPr/>
        </p:nvGrpSpPr>
        <p:grpSpPr>
          <a:xfrm>
            <a:off x="4920021" y="4171267"/>
            <a:ext cx="3203629" cy="1663238"/>
            <a:chOff x="3700678" y="5063774"/>
            <a:chExt cx="3203629" cy="1663238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979B47D4-7FFF-8634-4B03-2D193FEA6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956" y="5063774"/>
              <a:ext cx="889073" cy="106868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4D9C45-9144-AC9F-8AD4-2C9FBC573450}"/>
                </a:ext>
              </a:extLst>
            </p:cNvPr>
            <p:cNvSpPr txBox="1"/>
            <p:nvPr/>
          </p:nvSpPr>
          <p:spPr>
            <a:xfrm>
              <a:off x="3700678" y="6080681"/>
              <a:ext cx="32036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Subsampling:</a:t>
              </a:r>
            </a:p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T0, T3, T6, T9, T12, T24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055B30A-EFB5-93C6-D8E2-C0FF12DACAE6}"/>
              </a:ext>
            </a:extLst>
          </p:cNvPr>
          <p:cNvGrpSpPr/>
          <p:nvPr/>
        </p:nvGrpSpPr>
        <p:grpSpPr>
          <a:xfrm>
            <a:off x="8847298" y="604175"/>
            <a:ext cx="2202290" cy="1752202"/>
            <a:chOff x="5907476" y="4366644"/>
            <a:chExt cx="2202290" cy="175220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5CD55C6-4948-347E-43BE-1A92D1AA7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307"/>
            <a:stretch/>
          </p:blipFill>
          <p:spPr>
            <a:xfrm>
              <a:off x="5961107" y="4985862"/>
              <a:ext cx="2095028" cy="113298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6E977F-AB5E-E3ED-15D1-889C16EAC6A7}"/>
                </a:ext>
              </a:extLst>
            </p:cNvPr>
            <p:cNvSpPr txBox="1"/>
            <p:nvPr/>
          </p:nvSpPr>
          <p:spPr>
            <a:xfrm>
              <a:off x="5907476" y="4366644"/>
              <a:ext cx="2202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Flow Cytometer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67D3AD9-DD2B-34FA-332A-09379FDBBF3D}"/>
              </a:ext>
            </a:extLst>
          </p:cNvPr>
          <p:cNvGrpSpPr/>
          <p:nvPr/>
        </p:nvGrpSpPr>
        <p:grpSpPr>
          <a:xfrm>
            <a:off x="0" y="737414"/>
            <a:ext cx="5906314" cy="5477627"/>
            <a:chOff x="0" y="737414"/>
            <a:chExt cx="5906314" cy="5477627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B6D43F6-4F2B-F25B-18DF-B3D4CCD24931}"/>
                </a:ext>
              </a:extLst>
            </p:cNvPr>
            <p:cNvGrpSpPr/>
            <p:nvPr/>
          </p:nvGrpSpPr>
          <p:grpSpPr>
            <a:xfrm>
              <a:off x="0" y="3643091"/>
              <a:ext cx="3301580" cy="2571950"/>
              <a:chOff x="0" y="4205464"/>
              <a:chExt cx="3301580" cy="257195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53492F05-0F6D-4785-2579-8A7B10AD13DA}"/>
                  </a:ext>
                </a:extLst>
              </p:cNvPr>
              <p:cNvGrpSpPr/>
              <p:nvPr/>
            </p:nvGrpSpPr>
            <p:grpSpPr>
              <a:xfrm>
                <a:off x="0" y="4205464"/>
                <a:ext cx="1486753" cy="2052800"/>
                <a:chOff x="0" y="4205464"/>
                <a:chExt cx="1486753" cy="2052800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B65E69B-752B-28B2-3889-BA0CEF47AA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7073" y="4872254"/>
                  <a:ext cx="772607" cy="1386010"/>
                </a:xfrm>
                <a:prstGeom prst="rect">
                  <a:avLst/>
                </a:prstGeom>
              </p:spPr>
            </p:pic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2331556-D151-EBF1-DD90-F6B850401EB2}"/>
                    </a:ext>
                  </a:extLst>
                </p:cNvPr>
                <p:cNvSpPr txBox="1"/>
                <p:nvPr/>
              </p:nvSpPr>
              <p:spPr>
                <a:xfrm>
                  <a:off x="0" y="4205464"/>
                  <a:ext cx="14867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Seawater</a:t>
                  </a:r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296086E-0BEF-6933-CB4A-9C55C668460B}"/>
                  </a:ext>
                </a:extLst>
              </p:cNvPr>
              <p:cNvGrpSpPr/>
              <p:nvPr/>
            </p:nvGrpSpPr>
            <p:grpSpPr>
              <a:xfrm>
                <a:off x="829204" y="4353104"/>
                <a:ext cx="2472376" cy="2424310"/>
                <a:chOff x="592049" y="4354478"/>
                <a:chExt cx="2472376" cy="2424310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050CA0A4-5495-F49A-3872-4648923B7624}"/>
                    </a:ext>
                  </a:extLst>
                </p:cNvPr>
                <p:cNvGrpSpPr/>
                <p:nvPr/>
              </p:nvGrpSpPr>
              <p:grpSpPr>
                <a:xfrm>
                  <a:off x="1266108" y="4354478"/>
                  <a:ext cx="1124259" cy="1777979"/>
                  <a:chOff x="1653942" y="2891406"/>
                  <a:chExt cx="1520282" cy="2404278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84F08684-5960-2CC5-1012-9089F8DEAFF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967676" y="4273475"/>
                    <a:ext cx="892815" cy="1022209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BCE9A5DD-B91D-29FC-EA5F-7D1673EF72B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868" r="7451"/>
                  <a:stretch/>
                </p:blipFill>
                <p:spPr>
                  <a:xfrm>
                    <a:off x="1653942" y="2891406"/>
                    <a:ext cx="1520282" cy="138838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1A102FA-276C-C4EF-E5DA-C24DEEFD3151}"/>
                    </a:ext>
                  </a:extLst>
                </p:cNvPr>
                <p:cNvSpPr txBox="1"/>
                <p:nvPr/>
              </p:nvSpPr>
              <p:spPr>
                <a:xfrm>
                  <a:off x="592049" y="6132457"/>
                  <a:ext cx="247237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>
                      <a:latin typeface="Trebuchet MS" panose="020B0603020202020204" pitchFamily="34" charset="0"/>
                    </a:rPr>
                    <a:t>Tangential flow filtration (0.22 µm)</a:t>
                  </a: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FB24622-0623-EA69-C388-166206C214CE}"/>
                </a:ext>
              </a:extLst>
            </p:cNvPr>
            <p:cNvSpPr txBox="1"/>
            <p:nvPr/>
          </p:nvSpPr>
          <p:spPr>
            <a:xfrm>
              <a:off x="399654" y="737414"/>
              <a:ext cx="5506660" cy="69037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/>
            <a:p>
              <a:pPr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</a:pPr>
              <a:r>
                <a:rPr lang="en-US" sz="2800" b="1" kern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rebuchet MS" panose="020B0603020202020204" pitchFamily="34" charset="0"/>
                  <a:ea typeface="+mj-ea"/>
                  <a:cs typeface="+mj-cs"/>
                </a:rPr>
                <a:t>Set Up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815C6E-BBC8-8C09-B704-AA18D34D2B6E}"/>
              </a:ext>
            </a:extLst>
          </p:cNvPr>
          <p:cNvGrpSpPr/>
          <p:nvPr/>
        </p:nvGrpSpPr>
        <p:grpSpPr>
          <a:xfrm>
            <a:off x="2004525" y="1342986"/>
            <a:ext cx="4577479" cy="3501208"/>
            <a:chOff x="2124419" y="1749002"/>
            <a:chExt cx="4577479" cy="350120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63DAF8-562A-BB8E-9182-5F4F53DC803F}"/>
                </a:ext>
              </a:extLst>
            </p:cNvPr>
            <p:cNvSpPr txBox="1"/>
            <p:nvPr/>
          </p:nvSpPr>
          <p:spPr>
            <a:xfrm>
              <a:off x="5315872" y="2898408"/>
              <a:ext cx="8237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rebuchet MS" panose="020B0603020202020204" pitchFamily="34" charset="0"/>
                </a:rPr>
                <a:t>VPC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64179B4-0D8B-4E95-1A45-D4DF1BCA1D7A}"/>
                </a:ext>
              </a:extLst>
            </p:cNvPr>
            <p:cNvGrpSpPr/>
            <p:nvPr/>
          </p:nvGrpSpPr>
          <p:grpSpPr>
            <a:xfrm>
              <a:off x="2124419" y="1749002"/>
              <a:ext cx="4577479" cy="3501208"/>
              <a:chOff x="2124419" y="1749002"/>
              <a:chExt cx="4577479" cy="3501208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9CDDA368-2F57-AC86-8DC6-94563DA4AFE5}"/>
                  </a:ext>
                </a:extLst>
              </p:cNvPr>
              <p:cNvGrpSpPr/>
              <p:nvPr/>
            </p:nvGrpSpPr>
            <p:grpSpPr>
              <a:xfrm>
                <a:off x="2124419" y="1749002"/>
                <a:ext cx="4324008" cy="3501208"/>
                <a:chOff x="2168202" y="3985803"/>
                <a:chExt cx="2805023" cy="2271265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31E8173B-F997-DFAC-18F1-D3EC1A6B5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88866" y="4672251"/>
                  <a:ext cx="1163695" cy="1584817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042E790-9776-6096-760B-CC67848CC0B0}"/>
                    </a:ext>
                  </a:extLst>
                </p:cNvPr>
                <p:cNvSpPr txBox="1"/>
                <p:nvPr/>
              </p:nvSpPr>
              <p:spPr>
                <a:xfrm>
                  <a:off x="2168202" y="3985803"/>
                  <a:ext cx="2805023" cy="4592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24-h Incubations</a:t>
                  </a:r>
                </a:p>
                <a:p>
                  <a:pPr algn="ctr"/>
                  <a:r>
                    <a:rPr lang="en-US" sz="2000" b="1" dirty="0">
                      <a:latin typeface="Trebuchet MS" panose="020B0603020202020204" pitchFamily="34" charset="0"/>
                    </a:rPr>
                    <a:t>in dark</a:t>
                  </a:r>
                </a:p>
              </p:txBody>
            </p: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5676657-1599-422C-C339-B132C2AD8294}"/>
                  </a:ext>
                </a:extLst>
              </p:cNvPr>
              <p:cNvSpPr txBox="1"/>
              <p:nvPr/>
            </p:nvSpPr>
            <p:spPr>
              <a:xfrm>
                <a:off x="2845078" y="4028694"/>
                <a:ext cx="855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Trebuchet MS" panose="020B0603020202020204" pitchFamily="34" charset="0"/>
                  </a:rPr>
                  <a:t>VP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293530-3BAE-82E4-B077-515ED809301C}"/>
                  </a:ext>
                </a:extLst>
              </p:cNvPr>
              <p:cNvSpPr txBox="1"/>
              <p:nvPr/>
            </p:nvSpPr>
            <p:spPr>
              <a:xfrm>
                <a:off x="4792159" y="3364539"/>
                <a:ext cx="19097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With </a:t>
                </a:r>
              </a:p>
              <a:p>
                <a:pPr algn="ctr"/>
                <a:r>
                  <a:rPr lang="en-US" sz="1600" b="1" dirty="0">
                    <a:latin typeface="Trebuchet MS" panose="020B0603020202020204" pitchFamily="34" charset="0"/>
                  </a:rPr>
                  <a:t>Mitomycin - C</a:t>
                </a: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43B2231-0CB8-40DB-72D0-A4FB5FD9FADD}"/>
              </a:ext>
            </a:extLst>
          </p:cNvPr>
          <p:cNvSpPr txBox="1"/>
          <p:nvPr/>
        </p:nvSpPr>
        <p:spPr>
          <a:xfrm>
            <a:off x="364390" y="291117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</p:spTree>
    <p:extLst>
      <p:ext uri="{BB962C8B-B14F-4D97-AF65-F5344CB8AC3E}">
        <p14:creationId xmlns:p14="http://schemas.microsoft.com/office/powerpoint/2010/main" val="303478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81EA668-BBCE-A9E8-1254-8CE073408C2B}"/>
              </a:ext>
            </a:extLst>
          </p:cNvPr>
          <p:cNvGrpSpPr/>
          <p:nvPr/>
        </p:nvGrpSpPr>
        <p:grpSpPr>
          <a:xfrm>
            <a:off x="3152058" y="2648155"/>
            <a:ext cx="6341807" cy="3996813"/>
            <a:chOff x="-3809999" y="-856617"/>
            <a:chExt cx="17002244" cy="836958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CCBFC7-6254-B223-B5C1-818715794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809999" y="4036778"/>
              <a:ext cx="17002244" cy="347619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3E6E92-9A59-0189-21DF-04B85F102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8655" y="-856617"/>
              <a:ext cx="13380900" cy="4803246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6799613-45FD-B5E6-6935-57FD7B272AB9}"/>
                </a:ext>
              </a:extLst>
            </p:cNvPr>
            <p:cNvGrpSpPr/>
            <p:nvPr/>
          </p:nvGrpSpPr>
          <p:grpSpPr>
            <a:xfrm>
              <a:off x="11937" y="1785425"/>
              <a:ext cx="12995353" cy="1309751"/>
              <a:chOff x="11937" y="1785425"/>
              <a:chExt cx="12995353" cy="1309751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BFA8835-409A-41AE-574E-7AECF62D5C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8509" y="1823080"/>
                <a:ext cx="1097280" cy="1234441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712AB75-29E4-51BD-8C9B-FB8842F5D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5081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DF105B6-4F7A-83D7-F687-1D6FD748B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01795" y="1785425"/>
                <a:ext cx="1097280" cy="1309751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A13A074-02D5-6F57-374A-9A828EBADA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83438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A59769EA-1E79-D5E4-81E1-3472A70F34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6724" y="1823081"/>
                <a:ext cx="1097280" cy="123443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F97A5AFA-FE5E-A18A-51B6-AC52A619A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37" y="1823080"/>
                <a:ext cx="1097280" cy="1234441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3692511-FD86-28E2-148C-75824B5E0C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6866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7A47603-D784-C1F4-0954-096617B6B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93580" y="1785425"/>
                <a:ext cx="1097280" cy="1309751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28A933BD-2C16-3854-AC2C-B2F00F76D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75223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6A105534-CF7C-11E7-5062-9F02BA0D72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20152" y="1823081"/>
                <a:ext cx="1097280" cy="123443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1C98A248-780A-E4D3-7952-A0B4022A2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28367" y="1823080"/>
                <a:ext cx="1097280" cy="1234440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4B9F2C8-057F-60E9-8441-7FECF94E1B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910010" y="1823081"/>
                <a:ext cx="1097280" cy="1234439"/>
              </a:xfrm>
              <a:prstGeom prst="rect">
                <a:avLst/>
              </a:prstGeom>
            </p:spPr>
          </p:pic>
        </p:grp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C557918D-6A95-7CD8-5DCE-9CB7CBF20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89063" y="3097807"/>
            <a:ext cx="1844762" cy="1660021"/>
          </a:xfrm>
          <a:prstGeom prst="rect">
            <a:avLst/>
          </a:prstGeom>
        </p:spPr>
      </p:pic>
      <p:pic>
        <p:nvPicPr>
          <p:cNvPr id="25" name="Graphic 1">
            <a:extLst>
              <a:ext uri="{FF2B5EF4-FFF2-40B4-BE49-F238E27FC236}">
                <a16:creationId xmlns:a16="http://schemas.microsoft.com/office/drawing/2014/main" id="{11A53E8F-5B3D-E37E-8BD5-C4EFF7C59E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64285" y="988134"/>
            <a:ext cx="6654303" cy="1660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E1683-282B-38FE-C666-68F0E1200E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3262666" y="-600074"/>
            <a:ext cx="1129145" cy="11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328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D6E88C-D9CF-F0EC-4409-D8C7C51201A0}"/>
              </a:ext>
            </a:extLst>
          </p:cNvPr>
          <p:cNvSpPr txBox="1"/>
          <p:nvPr/>
        </p:nvSpPr>
        <p:spPr>
          <a:xfrm>
            <a:off x="1341120" y="1254034"/>
            <a:ext cx="4641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 of LM-AP, VIPCAL and VIPCAL-SE. </a:t>
            </a:r>
            <a:r>
              <a:rPr lang="en-US" dirty="0" err="1"/>
              <a:t>ggbetweenstats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669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8710B3F-104F-8883-FCBA-76E0E6C0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3" y="1524000"/>
            <a:ext cx="7610475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1943100" y="511810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</p:spTree>
    <p:extLst>
      <p:ext uri="{BB962C8B-B14F-4D97-AF65-F5344CB8AC3E}">
        <p14:creationId xmlns:p14="http://schemas.microsoft.com/office/powerpoint/2010/main" val="321017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8710B3F-104F-8883-FCBA-76E0E6C0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000" y="1609725"/>
            <a:ext cx="7610475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1943100" y="5118100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7C66183-DC60-8991-F303-EC77ECC13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20" y="1802130"/>
            <a:ext cx="3253740" cy="325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78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B109EC05-7762-17C9-1DE5-1029DD642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88" y="357250"/>
            <a:ext cx="10749824" cy="6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396BE-DC44-3E82-A6AF-B166689A41E5}"/>
              </a:ext>
            </a:extLst>
          </p:cNvPr>
          <p:cNvSpPr txBox="1"/>
          <p:nvPr/>
        </p:nvSpPr>
        <p:spPr>
          <a:xfrm>
            <a:off x="-1053737" y="1044476"/>
            <a:ext cx="1097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means to see if diff between VP and VPC is significant</a:t>
            </a:r>
          </a:p>
        </p:txBody>
      </p:sp>
    </p:spTree>
    <p:extLst>
      <p:ext uri="{BB962C8B-B14F-4D97-AF65-F5344CB8AC3E}">
        <p14:creationId xmlns:p14="http://schemas.microsoft.com/office/powerpoint/2010/main" val="3879429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A56F06-03E9-984A-FB48-23765F807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4482" y="414337"/>
            <a:ext cx="4470431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41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233ED8-97C1-A51F-B2E9-ADBC24B6A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83" y="643467"/>
            <a:ext cx="37186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522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graphs&#10;&#10;Description automatically generated">
            <a:extLst>
              <a:ext uri="{FF2B5EF4-FFF2-40B4-BE49-F238E27FC236}">
                <a16:creationId xmlns:a16="http://schemas.microsoft.com/office/drawing/2014/main" id="{A6E7B604-6AAA-DC96-3D69-78D38F4AD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88" y="404012"/>
            <a:ext cx="11293112" cy="64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9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4AFD9-1815-57F4-0699-9D574F17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4514" y="643466"/>
            <a:ext cx="524297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16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times&#10;&#10;Description automatically generated">
            <a:extLst>
              <a:ext uri="{FF2B5EF4-FFF2-40B4-BE49-F238E27FC236}">
                <a16:creationId xmlns:a16="http://schemas.microsoft.com/office/drawing/2014/main" id="{CBA72405-1F02-BF26-9B47-3B8C93D07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93" y="1810508"/>
            <a:ext cx="6477013" cy="323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4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809E61-64B8-8619-7CF6-C4A98686BB81}"/>
              </a:ext>
            </a:extLst>
          </p:cNvPr>
          <p:cNvSpPr/>
          <p:nvPr/>
        </p:nvSpPr>
        <p:spPr>
          <a:xfrm>
            <a:off x="1624440" y="2814075"/>
            <a:ext cx="3118053" cy="1389965"/>
          </a:xfrm>
          <a:custGeom>
            <a:avLst/>
            <a:gdLst>
              <a:gd name="connsiteX0" fmla="*/ 54 w 1581149"/>
              <a:gd name="connsiteY0" fmla="*/ 705088 h 704844"/>
              <a:gd name="connsiteX1" fmla="*/ 1581203 w 1581149"/>
              <a:gd name="connsiteY1" fmla="*/ 243 h 7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49" h="704844">
                <a:moveTo>
                  <a:pt x="54" y="705088"/>
                </a:moveTo>
                <a:lnTo>
                  <a:pt x="1581203" y="24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438E06-6844-C2A2-AC61-D36DAFA4A1AB}"/>
              </a:ext>
            </a:extLst>
          </p:cNvPr>
          <p:cNvGrpSpPr/>
          <p:nvPr/>
        </p:nvGrpSpPr>
        <p:grpSpPr>
          <a:xfrm>
            <a:off x="1164356" y="2051437"/>
            <a:ext cx="4026769" cy="3894820"/>
            <a:chOff x="1164356" y="2051437"/>
            <a:chExt cx="4026769" cy="3894820"/>
          </a:xfrm>
        </p:grpSpPr>
        <p:grpSp>
          <p:nvGrpSpPr>
            <p:cNvPr id="3" name="Graphic 635">
              <a:extLst>
                <a:ext uri="{FF2B5EF4-FFF2-40B4-BE49-F238E27FC236}">
                  <a16:creationId xmlns:a16="http://schemas.microsoft.com/office/drawing/2014/main" id="{1AB23349-31EE-3FBA-147B-968570534191}"/>
                </a:ext>
              </a:extLst>
            </p:cNvPr>
            <p:cNvGrpSpPr/>
            <p:nvPr/>
          </p:nvGrpSpPr>
          <p:grpSpPr>
            <a:xfrm>
              <a:off x="1164356" y="2051437"/>
              <a:ext cx="4026769" cy="3894820"/>
              <a:chOff x="171428" y="3754229"/>
              <a:chExt cx="2041954" cy="1975043"/>
            </a:xfrm>
          </p:grpSpPr>
          <p:grpSp>
            <p:nvGrpSpPr>
              <p:cNvPr id="20" name="Graphic 635">
                <a:extLst>
                  <a:ext uri="{FF2B5EF4-FFF2-40B4-BE49-F238E27FC236}">
                    <a16:creationId xmlns:a16="http://schemas.microsoft.com/office/drawing/2014/main" id="{007D74B2-07A6-13E3-90CE-CBD2561AE838}"/>
                  </a:ext>
                </a:extLst>
              </p:cNvPr>
              <p:cNvGrpSpPr/>
              <p:nvPr/>
            </p:nvGrpSpPr>
            <p:grpSpPr>
              <a:xfrm>
                <a:off x="401613" y="3754229"/>
                <a:ext cx="1811769" cy="1811769"/>
                <a:chOff x="401613" y="3754229"/>
                <a:chExt cx="1811769" cy="1811769"/>
              </a:xfrm>
              <a:noFill/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1F73F83A-9523-1C6E-C120-7AB2DDDCED36}"/>
                    </a:ext>
                  </a:extLst>
                </p:cNvPr>
                <p:cNvSpPr/>
                <p:nvPr/>
              </p:nvSpPr>
              <p:spPr>
                <a:xfrm>
                  <a:off x="401613" y="3754229"/>
                  <a:ext cx="9525" cy="1811769"/>
                </a:xfrm>
                <a:custGeom>
                  <a:avLst/>
                  <a:gdLst>
                    <a:gd name="connsiteX0" fmla="*/ 9 w 9525"/>
                    <a:gd name="connsiteY0" fmla="*/ 306 h 1811769"/>
                    <a:gd name="connsiteX1" fmla="*/ 9 w 9525"/>
                    <a:gd name="connsiteY1" fmla="*/ 1812076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9" y="306"/>
                      </a:moveTo>
                      <a:lnTo>
                        <a:pt x="9" y="18120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4C43FDE-1468-297B-E44A-C7D0047C7BD3}"/>
                    </a:ext>
                  </a:extLst>
                </p:cNvPr>
                <p:cNvSpPr/>
                <p:nvPr/>
              </p:nvSpPr>
              <p:spPr>
                <a:xfrm>
                  <a:off x="401613" y="5565999"/>
                  <a:ext cx="1811769" cy="9525"/>
                </a:xfrm>
                <a:custGeom>
                  <a:avLst/>
                  <a:gdLst>
                    <a:gd name="connsiteX0" fmla="*/ 79 w 1811769"/>
                    <a:gd name="connsiteY0" fmla="*/ 376 h 9525"/>
                    <a:gd name="connsiteX1" fmla="*/ 1811849 w 1811769"/>
                    <a:gd name="connsiteY1" fmla="*/ 37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79" y="376"/>
                      </a:moveTo>
                      <a:lnTo>
                        <a:pt x="1811849" y="3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0DAD5E7-B8E2-179D-D7A0-15AE1A77CD8A}"/>
                  </a:ext>
                </a:extLst>
              </p:cNvPr>
              <p:cNvSpPr txBox="1"/>
              <p:nvPr/>
            </p:nvSpPr>
            <p:spPr>
              <a:xfrm>
                <a:off x="1045690" y="5557593"/>
                <a:ext cx="322614" cy="171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1F8F976-49E1-40B4-2257-6AA2AAAB9586}"/>
                  </a:ext>
                </a:extLst>
              </p:cNvPr>
              <p:cNvSpPr txBox="1"/>
              <p:nvPr/>
            </p:nvSpPr>
            <p:spPr>
              <a:xfrm rot="16200000">
                <a:off x="-49950" y="4615617"/>
                <a:ext cx="614436" cy="171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grpSp>
          <p:nvGrpSpPr>
            <p:cNvPr id="6" name="Graphic 635">
              <a:extLst>
                <a:ext uri="{FF2B5EF4-FFF2-40B4-BE49-F238E27FC236}">
                  <a16:creationId xmlns:a16="http://schemas.microsoft.com/office/drawing/2014/main" id="{86CE8F0A-4C64-0532-64FD-79708215A02E}"/>
                </a:ext>
              </a:extLst>
            </p:cNvPr>
            <p:cNvGrpSpPr/>
            <p:nvPr/>
          </p:nvGrpSpPr>
          <p:grpSpPr>
            <a:xfrm>
              <a:off x="1553447" y="2849140"/>
              <a:ext cx="2630790" cy="1344125"/>
              <a:chOff x="368734" y="4158740"/>
              <a:chExt cx="1334060" cy="681599"/>
            </a:xfrm>
            <a:solidFill>
              <a:srgbClr val="FFBC37"/>
            </a:solidFill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9F96D68-7C6C-323B-2A15-66626B70FF83}"/>
                  </a:ext>
                </a:extLst>
              </p:cNvPr>
              <p:cNvSpPr/>
              <p:nvPr/>
            </p:nvSpPr>
            <p:spPr>
              <a:xfrm>
                <a:off x="368734" y="4692138"/>
                <a:ext cx="72000" cy="72000"/>
              </a:xfrm>
              <a:custGeom>
                <a:avLst/>
                <a:gdLst>
                  <a:gd name="connsiteX0" fmla="*/ 71989 w 72000"/>
                  <a:gd name="connsiteY0" fmla="*/ 36331 h 72000"/>
                  <a:gd name="connsiteX1" fmla="*/ 35988 w 72000"/>
                  <a:gd name="connsiteY1" fmla="*/ 72331 h 72000"/>
                  <a:gd name="connsiteX2" fmla="*/ -12 w 72000"/>
                  <a:gd name="connsiteY2" fmla="*/ 36331 h 72000"/>
                  <a:gd name="connsiteX3" fmla="*/ 35988 w 72000"/>
                  <a:gd name="connsiteY3" fmla="*/ 331 h 72000"/>
                  <a:gd name="connsiteX4" fmla="*/ 71989 w 72000"/>
                  <a:gd name="connsiteY4" fmla="*/ 3633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1989" y="36331"/>
                    </a:moveTo>
                    <a:cubicBezTo>
                      <a:pt x="71989" y="56213"/>
                      <a:pt x="55871" y="72331"/>
                      <a:pt x="35988" y="72331"/>
                    </a:cubicBezTo>
                    <a:cubicBezTo>
                      <a:pt x="16106" y="72331"/>
                      <a:pt x="-12" y="56213"/>
                      <a:pt x="-12" y="36331"/>
                    </a:cubicBezTo>
                    <a:cubicBezTo>
                      <a:pt x="-12" y="16449"/>
                      <a:pt x="16106" y="331"/>
                      <a:pt x="35988" y="331"/>
                    </a:cubicBezTo>
                    <a:cubicBezTo>
                      <a:pt x="55871" y="331"/>
                      <a:pt x="71989" y="16449"/>
                      <a:pt x="71989" y="3633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364921B-924F-7C1B-986F-649E69423BC1}"/>
                  </a:ext>
                </a:extLst>
              </p:cNvPr>
              <p:cNvSpPr/>
              <p:nvPr/>
            </p:nvSpPr>
            <p:spPr>
              <a:xfrm>
                <a:off x="1125969" y="4577838"/>
                <a:ext cx="72000" cy="72000"/>
              </a:xfrm>
              <a:custGeom>
                <a:avLst/>
                <a:gdLst>
                  <a:gd name="connsiteX0" fmla="*/ 72047 w 72000"/>
                  <a:gd name="connsiteY0" fmla="*/ 36322 h 72000"/>
                  <a:gd name="connsiteX1" fmla="*/ 36047 w 72000"/>
                  <a:gd name="connsiteY1" fmla="*/ 72322 h 72000"/>
                  <a:gd name="connsiteX2" fmla="*/ 47 w 72000"/>
                  <a:gd name="connsiteY2" fmla="*/ 36322 h 72000"/>
                  <a:gd name="connsiteX3" fmla="*/ 36047 w 72000"/>
                  <a:gd name="connsiteY3" fmla="*/ 322 h 72000"/>
                  <a:gd name="connsiteX4" fmla="*/ 72047 w 72000"/>
                  <a:gd name="connsiteY4" fmla="*/ 3632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47" y="36322"/>
                    </a:moveTo>
                    <a:cubicBezTo>
                      <a:pt x="72047" y="56204"/>
                      <a:pt x="55929" y="72322"/>
                      <a:pt x="36047" y="72322"/>
                    </a:cubicBezTo>
                    <a:cubicBezTo>
                      <a:pt x="16165" y="72322"/>
                      <a:pt x="47" y="56204"/>
                      <a:pt x="47" y="36322"/>
                    </a:cubicBezTo>
                    <a:cubicBezTo>
                      <a:pt x="47" y="16440"/>
                      <a:pt x="16165" y="322"/>
                      <a:pt x="36047" y="322"/>
                    </a:cubicBezTo>
                    <a:cubicBezTo>
                      <a:pt x="55929" y="322"/>
                      <a:pt x="72047" y="16440"/>
                      <a:pt x="72047" y="3632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40EA2888-13CA-A58E-57EF-C3D41455E24B}"/>
                  </a:ext>
                </a:extLst>
              </p:cNvPr>
              <p:cNvSpPr/>
              <p:nvPr/>
            </p:nvSpPr>
            <p:spPr>
              <a:xfrm>
                <a:off x="1630794" y="4158740"/>
                <a:ext cx="72000" cy="72000"/>
              </a:xfrm>
              <a:custGeom>
                <a:avLst/>
                <a:gdLst>
                  <a:gd name="connsiteX0" fmla="*/ 72086 w 72000"/>
                  <a:gd name="connsiteY0" fmla="*/ 36290 h 72000"/>
                  <a:gd name="connsiteX1" fmla="*/ 36086 w 72000"/>
                  <a:gd name="connsiteY1" fmla="*/ 72290 h 72000"/>
                  <a:gd name="connsiteX2" fmla="*/ 86 w 72000"/>
                  <a:gd name="connsiteY2" fmla="*/ 36290 h 72000"/>
                  <a:gd name="connsiteX3" fmla="*/ 36086 w 72000"/>
                  <a:gd name="connsiteY3" fmla="*/ 290 h 72000"/>
                  <a:gd name="connsiteX4" fmla="*/ 72086 w 72000"/>
                  <a:gd name="connsiteY4" fmla="*/ 36290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86" y="36290"/>
                    </a:moveTo>
                    <a:cubicBezTo>
                      <a:pt x="72086" y="56172"/>
                      <a:pt x="55968" y="72290"/>
                      <a:pt x="36086" y="72290"/>
                    </a:cubicBezTo>
                    <a:cubicBezTo>
                      <a:pt x="16204" y="72290"/>
                      <a:pt x="86" y="56172"/>
                      <a:pt x="86" y="36290"/>
                    </a:cubicBezTo>
                    <a:cubicBezTo>
                      <a:pt x="86" y="16408"/>
                      <a:pt x="16204" y="290"/>
                      <a:pt x="36086" y="290"/>
                    </a:cubicBezTo>
                    <a:cubicBezTo>
                      <a:pt x="55968" y="290"/>
                      <a:pt x="72086" y="16408"/>
                      <a:pt x="72086" y="36290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CFD1B0F-F585-4D1F-207A-91B5CC573F1F}"/>
                  </a:ext>
                </a:extLst>
              </p:cNvPr>
              <p:cNvSpPr/>
              <p:nvPr/>
            </p:nvSpPr>
            <p:spPr>
              <a:xfrm>
                <a:off x="873559" y="4463538"/>
                <a:ext cx="72000" cy="72000"/>
              </a:xfrm>
              <a:custGeom>
                <a:avLst/>
                <a:gdLst>
                  <a:gd name="connsiteX0" fmla="*/ 72028 w 72000"/>
                  <a:gd name="connsiteY0" fmla="*/ 36313 h 72000"/>
                  <a:gd name="connsiteX1" fmla="*/ 36028 w 72000"/>
                  <a:gd name="connsiteY1" fmla="*/ 72313 h 72000"/>
                  <a:gd name="connsiteX2" fmla="*/ 28 w 72000"/>
                  <a:gd name="connsiteY2" fmla="*/ 36313 h 72000"/>
                  <a:gd name="connsiteX3" fmla="*/ 36028 w 72000"/>
                  <a:gd name="connsiteY3" fmla="*/ 313 h 72000"/>
                  <a:gd name="connsiteX4" fmla="*/ 72028 w 72000"/>
                  <a:gd name="connsiteY4" fmla="*/ 3631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28" y="36313"/>
                    </a:moveTo>
                    <a:cubicBezTo>
                      <a:pt x="72028" y="56196"/>
                      <a:pt x="55910" y="72313"/>
                      <a:pt x="36028" y="72313"/>
                    </a:cubicBezTo>
                    <a:cubicBezTo>
                      <a:pt x="16145" y="72313"/>
                      <a:pt x="28" y="56196"/>
                      <a:pt x="28" y="36313"/>
                    </a:cubicBezTo>
                    <a:cubicBezTo>
                      <a:pt x="28" y="16431"/>
                      <a:pt x="16145" y="313"/>
                      <a:pt x="36028" y="313"/>
                    </a:cubicBezTo>
                    <a:cubicBezTo>
                      <a:pt x="55910" y="313"/>
                      <a:pt x="72028" y="16431"/>
                      <a:pt x="72028" y="36313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054F059-6A81-EF1F-BD40-6E66730EDFF9}"/>
                  </a:ext>
                </a:extLst>
              </p:cNvPr>
              <p:cNvSpPr/>
              <p:nvPr/>
            </p:nvSpPr>
            <p:spPr>
              <a:xfrm>
                <a:off x="1378383" y="4492115"/>
                <a:ext cx="72000" cy="72000"/>
              </a:xfrm>
              <a:custGeom>
                <a:avLst/>
                <a:gdLst>
                  <a:gd name="connsiteX0" fmla="*/ 72067 w 72000"/>
                  <a:gd name="connsiteY0" fmla="*/ 36316 h 72000"/>
                  <a:gd name="connsiteX1" fmla="*/ 36067 w 72000"/>
                  <a:gd name="connsiteY1" fmla="*/ 72316 h 72000"/>
                  <a:gd name="connsiteX2" fmla="*/ 67 w 72000"/>
                  <a:gd name="connsiteY2" fmla="*/ 36316 h 72000"/>
                  <a:gd name="connsiteX3" fmla="*/ 36067 w 72000"/>
                  <a:gd name="connsiteY3" fmla="*/ 316 h 72000"/>
                  <a:gd name="connsiteX4" fmla="*/ 72067 w 72000"/>
                  <a:gd name="connsiteY4" fmla="*/ 3631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67" y="36316"/>
                    </a:moveTo>
                    <a:cubicBezTo>
                      <a:pt x="72067" y="56198"/>
                      <a:pt x="55949" y="72316"/>
                      <a:pt x="36067" y="72316"/>
                    </a:cubicBezTo>
                    <a:cubicBezTo>
                      <a:pt x="16184" y="72316"/>
                      <a:pt x="67" y="56198"/>
                      <a:pt x="67" y="36316"/>
                    </a:cubicBezTo>
                    <a:cubicBezTo>
                      <a:pt x="67" y="16433"/>
                      <a:pt x="16184" y="316"/>
                      <a:pt x="36067" y="316"/>
                    </a:cubicBezTo>
                    <a:cubicBezTo>
                      <a:pt x="55949" y="316"/>
                      <a:pt x="72067" y="16433"/>
                      <a:pt x="72067" y="36316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5AA6CFD-86C7-926B-AF53-3B294A4082C7}"/>
                  </a:ext>
                </a:extLst>
              </p:cNvPr>
              <p:cNvSpPr/>
              <p:nvPr/>
            </p:nvSpPr>
            <p:spPr>
              <a:xfrm>
                <a:off x="621145" y="4768339"/>
                <a:ext cx="72000" cy="72000"/>
              </a:xfrm>
              <a:custGeom>
                <a:avLst/>
                <a:gdLst>
                  <a:gd name="connsiteX0" fmla="*/ 72008 w 72000"/>
                  <a:gd name="connsiteY0" fmla="*/ 36337 h 72000"/>
                  <a:gd name="connsiteX1" fmla="*/ 36008 w 72000"/>
                  <a:gd name="connsiteY1" fmla="*/ 72337 h 72000"/>
                  <a:gd name="connsiteX2" fmla="*/ 8 w 72000"/>
                  <a:gd name="connsiteY2" fmla="*/ 36337 h 72000"/>
                  <a:gd name="connsiteX3" fmla="*/ 36008 w 72000"/>
                  <a:gd name="connsiteY3" fmla="*/ 337 h 72000"/>
                  <a:gd name="connsiteX4" fmla="*/ 72008 w 72000"/>
                  <a:gd name="connsiteY4" fmla="*/ 36337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08" y="36337"/>
                    </a:moveTo>
                    <a:cubicBezTo>
                      <a:pt x="72008" y="56219"/>
                      <a:pt x="55890" y="72337"/>
                      <a:pt x="36008" y="72337"/>
                    </a:cubicBezTo>
                    <a:cubicBezTo>
                      <a:pt x="16126" y="72337"/>
                      <a:pt x="8" y="56219"/>
                      <a:pt x="8" y="36337"/>
                    </a:cubicBezTo>
                    <a:cubicBezTo>
                      <a:pt x="8" y="16455"/>
                      <a:pt x="16126" y="337"/>
                      <a:pt x="36008" y="337"/>
                    </a:cubicBezTo>
                    <a:cubicBezTo>
                      <a:pt x="55890" y="337"/>
                      <a:pt x="72008" y="16455"/>
                      <a:pt x="72008" y="36337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CCB897-32A6-C850-7AA4-9E14FFC22968}"/>
              </a:ext>
            </a:extLst>
          </p:cNvPr>
          <p:cNvGrpSpPr/>
          <p:nvPr/>
        </p:nvGrpSpPr>
        <p:grpSpPr>
          <a:xfrm>
            <a:off x="6901726" y="2098562"/>
            <a:ext cx="4015666" cy="3800571"/>
            <a:chOff x="6901726" y="2098562"/>
            <a:chExt cx="4015666" cy="3800571"/>
          </a:xfrm>
        </p:grpSpPr>
        <p:grpSp>
          <p:nvGrpSpPr>
            <p:cNvPr id="30" name="Graphic 635">
              <a:extLst>
                <a:ext uri="{FF2B5EF4-FFF2-40B4-BE49-F238E27FC236}">
                  <a16:creationId xmlns:a16="http://schemas.microsoft.com/office/drawing/2014/main" id="{99A44CB6-05E2-7130-5BEA-9688AA9B70F1}"/>
                </a:ext>
              </a:extLst>
            </p:cNvPr>
            <p:cNvGrpSpPr/>
            <p:nvPr/>
          </p:nvGrpSpPr>
          <p:grpSpPr>
            <a:xfrm>
              <a:off x="6901726" y="2098562"/>
              <a:ext cx="4015666" cy="3800571"/>
              <a:chOff x="3856938" y="3737626"/>
              <a:chExt cx="2042202" cy="1979716"/>
            </a:xfrm>
          </p:grpSpPr>
          <p:grpSp>
            <p:nvGrpSpPr>
              <p:cNvPr id="39" name="Graphic 635">
                <a:extLst>
                  <a:ext uri="{FF2B5EF4-FFF2-40B4-BE49-F238E27FC236}">
                    <a16:creationId xmlns:a16="http://schemas.microsoft.com/office/drawing/2014/main" id="{5DF58B19-644C-884F-0235-A74F21C31E2F}"/>
                  </a:ext>
                </a:extLst>
              </p:cNvPr>
              <p:cNvGrpSpPr/>
              <p:nvPr/>
            </p:nvGrpSpPr>
            <p:grpSpPr>
              <a:xfrm>
                <a:off x="4087371" y="3737626"/>
                <a:ext cx="1811769" cy="1811769"/>
                <a:chOff x="4087371" y="3737626"/>
                <a:chExt cx="1811769" cy="1811769"/>
              </a:xfrm>
              <a:noFill/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F2A0BED-8A29-1356-391F-C1ED2AD24969}"/>
                    </a:ext>
                  </a:extLst>
                </p:cNvPr>
                <p:cNvSpPr/>
                <p:nvPr/>
              </p:nvSpPr>
              <p:spPr>
                <a:xfrm>
                  <a:off x="4087371" y="3737626"/>
                  <a:ext cx="9525" cy="1811769"/>
                </a:xfrm>
                <a:custGeom>
                  <a:avLst/>
                  <a:gdLst>
                    <a:gd name="connsiteX0" fmla="*/ 396 w 9525"/>
                    <a:gd name="connsiteY0" fmla="*/ 305 h 1811769"/>
                    <a:gd name="connsiteX1" fmla="*/ 396 w 9525"/>
                    <a:gd name="connsiteY1" fmla="*/ 1812074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396" y="305"/>
                      </a:moveTo>
                      <a:lnTo>
                        <a:pt x="396" y="1812074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336AA8F6-CA07-CECD-E0A2-B2144C0D9C8E}"/>
                    </a:ext>
                  </a:extLst>
                </p:cNvPr>
                <p:cNvSpPr/>
                <p:nvPr/>
              </p:nvSpPr>
              <p:spPr>
                <a:xfrm>
                  <a:off x="4087371" y="5549396"/>
                  <a:ext cx="1811769" cy="9525"/>
                </a:xfrm>
                <a:custGeom>
                  <a:avLst/>
                  <a:gdLst>
                    <a:gd name="connsiteX0" fmla="*/ 466 w 1811769"/>
                    <a:gd name="connsiteY0" fmla="*/ 375 h 9525"/>
                    <a:gd name="connsiteX1" fmla="*/ 1812236 w 1811769"/>
                    <a:gd name="connsiteY1" fmla="*/ 37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466" y="375"/>
                      </a:moveTo>
                      <a:lnTo>
                        <a:pt x="1812236" y="375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4F4B368-F6A8-6CD2-EE56-D798F7E293CA}"/>
                  </a:ext>
                </a:extLst>
              </p:cNvPr>
              <p:cNvSpPr txBox="1"/>
              <p:nvPr/>
            </p:nvSpPr>
            <p:spPr>
              <a:xfrm>
                <a:off x="4731447" y="5540989"/>
                <a:ext cx="323545" cy="1763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BA0F37B-5FA0-B84E-9D99-0ADBD2AACB0B}"/>
                  </a:ext>
                </a:extLst>
              </p:cNvPr>
              <p:cNvSpPr txBox="1"/>
              <p:nvPr/>
            </p:nvSpPr>
            <p:spPr>
              <a:xfrm rot="16200000">
                <a:off x="3627444" y="4598764"/>
                <a:ext cx="631163" cy="172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1600" spc="0" baseline="0" dirty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grpSp>
          <p:nvGrpSpPr>
            <p:cNvPr id="31" name="Graphic 635">
              <a:extLst>
                <a:ext uri="{FF2B5EF4-FFF2-40B4-BE49-F238E27FC236}">
                  <a16:creationId xmlns:a16="http://schemas.microsoft.com/office/drawing/2014/main" id="{54F53B08-B791-64F8-54A2-10AA7FE758E8}"/>
                </a:ext>
              </a:extLst>
            </p:cNvPr>
            <p:cNvGrpSpPr/>
            <p:nvPr/>
          </p:nvGrpSpPr>
          <p:grpSpPr>
            <a:xfrm>
              <a:off x="7290185" y="2875124"/>
              <a:ext cx="2623217" cy="1308504"/>
              <a:chOff x="4054492" y="4142137"/>
              <a:chExt cx="1334060" cy="681599"/>
            </a:xfrm>
            <a:solidFill>
              <a:srgbClr val="FFBC37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1272F78-2C55-9D90-859D-87907E4BD6AF}"/>
                  </a:ext>
                </a:extLst>
              </p:cNvPr>
              <p:cNvSpPr/>
              <p:nvPr/>
            </p:nvSpPr>
            <p:spPr>
              <a:xfrm>
                <a:off x="4054492" y="4675535"/>
                <a:ext cx="72000" cy="72000"/>
              </a:xfrm>
              <a:custGeom>
                <a:avLst/>
                <a:gdLst>
                  <a:gd name="connsiteX0" fmla="*/ 72375 w 72000"/>
                  <a:gd name="connsiteY0" fmla="*/ 36329 h 72000"/>
                  <a:gd name="connsiteX1" fmla="*/ 36375 w 72000"/>
                  <a:gd name="connsiteY1" fmla="*/ 72329 h 72000"/>
                  <a:gd name="connsiteX2" fmla="*/ 375 w 72000"/>
                  <a:gd name="connsiteY2" fmla="*/ 36329 h 72000"/>
                  <a:gd name="connsiteX3" fmla="*/ 36375 w 72000"/>
                  <a:gd name="connsiteY3" fmla="*/ 329 h 72000"/>
                  <a:gd name="connsiteX4" fmla="*/ 72375 w 72000"/>
                  <a:gd name="connsiteY4" fmla="*/ 3632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5" y="36329"/>
                    </a:moveTo>
                    <a:cubicBezTo>
                      <a:pt x="72375" y="56212"/>
                      <a:pt x="56258" y="72329"/>
                      <a:pt x="36375" y="72329"/>
                    </a:cubicBezTo>
                    <a:cubicBezTo>
                      <a:pt x="16493" y="72329"/>
                      <a:pt x="375" y="56212"/>
                      <a:pt x="375" y="36329"/>
                    </a:cubicBezTo>
                    <a:cubicBezTo>
                      <a:pt x="375" y="16447"/>
                      <a:pt x="16493" y="329"/>
                      <a:pt x="36375" y="329"/>
                    </a:cubicBezTo>
                    <a:cubicBezTo>
                      <a:pt x="56258" y="329"/>
                      <a:pt x="72375" y="16447"/>
                      <a:pt x="72375" y="36329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8E11FDF-AA79-3F25-6892-290EE7787B33}"/>
                  </a:ext>
                </a:extLst>
              </p:cNvPr>
              <p:cNvSpPr/>
              <p:nvPr/>
            </p:nvSpPr>
            <p:spPr>
              <a:xfrm>
                <a:off x="4811727" y="4561235"/>
                <a:ext cx="72000" cy="72000"/>
              </a:xfrm>
              <a:custGeom>
                <a:avLst/>
                <a:gdLst>
                  <a:gd name="connsiteX0" fmla="*/ 72434 w 72000"/>
                  <a:gd name="connsiteY0" fmla="*/ 36321 h 72000"/>
                  <a:gd name="connsiteX1" fmla="*/ 36434 w 72000"/>
                  <a:gd name="connsiteY1" fmla="*/ 72321 h 72000"/>
                  <a:gd name="connsiteX2" fmla="*/ 434 w 72000"/>
                  <a:gd name="connsiteY2" fmla="*/ 36321 h 72000"/>
                  <a:gd name="connsiteX3" fmla="*/ 36434 w 72000"/>
                  <a:gd name="connsiteY3" fmla="*/ 320 h 72000"/>
                  <a:gd name="connsiteX4" fmla="*/ 72434 w 72000"/>
                  <a:gd name="connsiteY4" fmla="*/ 3632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4" y="36321"/>
                    </a:moveTo>
                    <a:cubicBezTo>
                      <a:pt x="72434" y="56203"/>
                      <a:pt x="56316" y="72321"/>
                      <a:pt x="36434" y="72321"/>
                    </a:cubicBezTo>
                    <a:cubicBezTo>
                      <a:pt x="16552" y="72321"/>
                      <a:pt x="434" y="56203"/>
                      <a:pt x="434" y="36321"/>
                    </a:cubicBezTo>
                    <a:cubicBezTo>
                      <a:pt x="434" y="16438"/>
                      <a:pt x="16552" y="320"/>
                      <a:pt x="36434" y="320"/>
                    </a:cubicBezTo>
                    <a:cubicBezTo>
                      <a:pt x="56316" y="320"/>
                      <a:pt x="72434" y="16438"/>
                      <a:pt x="72434" y="3632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7C92B28-C28E-B38C-B89E-128182070643}"/>
                  </a:ext>
                </a:extLst>
              </p:cNvPr>
              <p:cNvSpPr/>
              <p:nvPr/>
            </p:nvSpPr>
            <p:spPr>
              <a:xfrm>
                <a:off x="5316552" y="4142137"/>
                <a:ext cx="72000" cy="72000"/>
              </a:xfrm>
              <a:custGeom>
                <a:avLst/>
                <a:gdLst>
                  <a:gd name="connsiteX0" fmla="*/ 72473 w 72000"/>
                  <a:gd name="connsiteY0" fmla="*/ 36288 h 72000"/>
                  <a:gd name="connsiteX1" fmla="*/ 36473 w 72000"/>
                  <a:gd name="connsiteY1" fmla="*/ 72288 h 72000"/>
                  <a:gd name="connsiteX2" fmla="*/ 473 w 72000"/>
                  <a:gd name="connsiteY2" fmla="*/ 36288 h 72000"/>
                  <a:gd name="connsiteX3" fmla="*/ 36473 w 72000"/>
                  <a:gd name="connsiteY3" fmla="*/ 288 h 72000"/>
                  <a:gd name="connsiteX4" fmla="*/ 72473 w 72000"/>
                  <a:gd name="connsiteY4" fmla="*/ 3628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3" y="36288"/>
                    </a:moveTo>
                    <a:cubicBezTo>
                      <a:pt x="72473" y="56170"/>
                      <a:pt x="56355" y="72288"/>
                      <a:pt x="36473" y="72288"/>
                    </a:cubicBezTo>
                    <a:cubicBezTo>
                      <a:pt x="16591" y="72288"/>
                      <a:pt x="473" y="56170"/>
                      <a:pt x="473" y="36288"/>
                    </a:cubicBezTo>
                    <a:cubicBezTo>
                      <a:pt x="473" y="16406"/>
                      <a:pt x="16591" y="288"/>
                      <a:pt x="36473" y="288"/>
                    </a:cubicBezTo>
                    <a:cubicBezTo>
                      <a:pt x="56355" y="288"/>
                      <a:pt x="72473" y="16406"/>
                      <a:pt x="72473" y="36288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D048168-486C-0F7B-EA0E-850B3B11B83C}"/>
                  </a:ext>
                </a:extLst>
              </p:cNvPr>
              <p:cNvSpPr/>
              <p:nvPr/>
            </p:nvSpPr>
            <p:spPr>
              <a:xfrm>
                <a:off x="4559317" y="4446934"/>
                <a:ext cx="72000" cy="72000"/>
              </a:xfrm>
              <a:custGeom>
                <a:avLst/>
                <a:gdLst>
                  <a:gd name="connsiteX0" fmla="*/ 72415 w 72000"/>
                  <a:gd name="connsiteY0" fmla="*/ 36312 h 72000"/>
                  <a:gd name="connsiteX1" fmla="*/ 36415 w 72000"/>
                  <a:gd name="connsiteY1" fmla="*/ 72312 h 72000"/>
                  <a:gd name="connsiteX2" fmla="*/ 415 w 72000"/>
                  <a:gd name="connsiteY2" fmla="*/ 36312 h 72000"/>
                  <a:gd name="connsiteX3" fmla="*/ 36415 w 72000"/>
                  <a:gd name="connsiteY3" fmla="*/ 312 h 72000"/>
                  <a:gd name="connsiteX4" fmla="*/ 72415 w 72000"/>
                  <a:gd name="connsiteY4" fmla="*/ 3631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5" y="36312"/>
                    </a:moveTo>
                    <a:cubicBezTo>
                      <a:pt x="72415" y="56194"/>
                      <a:pt x="56297" y="72312"/>
                      <a:pt x="36415" y="72312"/>
                    </a:cubicBezTo>
                    <a:cubicBezTo>
                      <a:pt x="16532" y="72312"/>
                      <a:pt x="415" y="56194"/>
                      <a:pt x="415" y="36312"/>
                    </a:cubicBezTo>
                    <a:cubicBezTo>
                      <a:pt x="415" y="16429"/>
                      <a:pt x="16532" y="312"/>
                      <a:pt x="36415" y="312"/>
                    </a:cubicBezTo>
                    <a:cubicBezTo>
                      <a:pt x="56297" y="312"/>
                      <a:pt x="72415" y="16429"/>
                      <a:pt x="72415" y="3631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A5276729-86BF-7214-E35B-776EFB780E09}"/>
                  </a:ext>
                </a:extLst>
              </p:cNvPr>
              <p:cNvSpPr/>
              <p:nvPr/>
            </p:nvSpPr>
            <p:spPr>
              <a:xfrm>
                <a:off x="5064141" y="4475511"/>
                <a:ext cx="72000" cy="72000"/>
              </a:xfrm>
              <a:custGeom>
                <a:avLst/>
                <a:gdLst>
                  <a:gd name="connsiteX0" fmla="*/ 72454 w 72000"/>
                  <a:gd name="connsiteY0" fmla="*/ 36314 h 72000"/>
                  <a:gd name="connsiteX1" fmla="*/ 36454 w 72000"/>
                  <a:gd name="connsiteY1" fmla="*/ 72314 h 72000"/>
                  <a:gd name="connsiteX2" fmla="*/ 453 w 72000"/>
                  <a:gd name="connsiteY2" fmla="*/ 36314 h 72000"/>
                  <a:gd name="connsiteX3" fmla="*/ 36454 w 72000"/>
                  <a:gd name="connsiteY3" fmla="*/ 314 h 72000"/>
                  <a:gd name="connsiteX4" fmla="*/ 72454 w 72000"/>
                  <a:gd name="connsiteY4" fmla="*/ 36314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14"/>
                    </a:moveTo>
                    <a:cubicBezTo>
                      <a:pt x="72454" y="56196"/>
                      <a:pt x="56336" y="72314"/>
                      <a:pt x="36454" y="72314"/>
                    </a:cubicBezTo>
                    <a:cubicBezTo>
                      <a:pt x="16571" y="72314"/>
                      <a:pt x="453" y="56196"/>
                      <a:pt x="453" y="36314"/>
                    </a:cubicBezTo>
                    <a:cubicBezTo>
                      <a:pt x="453" y="16432"/>
                      <a:pt x="16571" y="314"/>
                      <a:pt x="36454" y="314"/>
                    </a:cubicBezTo>
                    <a:cubicBezTo>
                      <a:pt x="56336" y="314"/>
                      <a:pt x="72454" y="16432"/>
                      <a:pt x="72454" y="36314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B0DEAC2-1B62-C3F6-8F66-1E3E7831A829}"/>
                  </a:ext>
                </a:extLst>
              </p:cNvPr>
              <p:cNvSpPr/>
              <p:nvPr/>
            </p:nvSpPr>
            <p:spPr>
              <a:xfrm>
                <a:off x="4306902" y="4751736"/>
                <a:ext cx="72000" cy="72000"/>
              </a:xfrm>
              <a:custGeom>
                <a:avLst/>
                <a:gdLst>
                  <a:gd name="connsiteX0" fmla="*/ 72395 w 72000"/>
                  <a:gd name="connsiteY0" fmla="*/ 36335 h 72000"/>
                  <a:gd name="connsiteX1" fmla="*/ 36395 w 72000"/>
                  <a:gd name="connsiteY1" fmla="*/ 72335 h 72000"/>
                  <a:gd name="connsiteX2" fmla="*/ 395 w 72000"/>
                  <a:gd name="connsiteY2" fmla="*/ 36335 h 72000"/>
                  <a:gd name="connsiteX3" fmla="*/ 36395 w 72000"/>
                  <a:gd name="connsiteY3" fmla="*/ 335 h 72000"/>
                  <a:gd name="connsiteX4" fmla="*/ 72395 w 72000"/>
                  <a:gd name="connsiteY4" fmla="*/ 3633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5" y="36335"/>
                    </a:moveTo>
                    <a:cubicBezTo>
                      <a:pt x="72395" y="56217"/>
                      <a:pt x="56277" y="72335"/>
                      <a:pt x="36395" y="72335"/>
                    </a:cubicBezTo>
                    <a:cubicBezTo>
                      <a:pt x="16513" y="72335"/>
                      <a:pt x="395" y="56217"/>
                      <a:pt x="395" y="36335"/>
                    </a:cubicBezTo>
                    <a:cubicBezTo>
                      <a:pt x="395" y="16453"/>
                      <a:pt x="16513" y="335"/>
                      <a:pt x="36395" y="335"/>
                    </a:cubicBezTo>
                    <a:cubicBezTo>
                      <a:pt x="56277" y="335"/>
                      <a:pt x="72395" y="16453"/>
                      <a:pt x="72395" y="36335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5BB0E07-33F7-5B56-A73E-413CEA676416}"/>
              </a:ext>
            </a:extLst>
          </p:cNvPr>
          <p:cNvSpPr/>
          <p:nvPr/>
        </p:nvSpPr>
        <p:spPr>
          <a:xfrm>
            <a:off x="7354156" y="2936514"/>
            <a:ext cx="2493376" cy="1195416"/>
          </a:xfrm>
          <a:custGeom>
            <a:avLst/>
            <a:gdLst>
              <a:gd name="connsiteX0" fmla="*/ 326 w 1268028"/>
              <a:gd name="connsiteY0" fmla="*/ 541971 h 622692"/>
              <a:gd name="connsiteX1" fmla="*/ 262262 w 1268028"/>
              <a:gd name="connsiteY1" fmla="*/ 622935 h 622692"/>
              <a:gd name="connsiteX2" fmla="*/ 508718 w 1268028"/>
              <a:gd name="connsiteY2" fmla="*/ 305055 h 622692"/>
              <a:gd name="connsiteX3" fmla="*/ 756398 w 1268028"/>
              <a:gd name="connsiteY3" fmla="*/ 421731 h 622692"/>
              <a:gd name="connsiteX4" fmla="*/ 1017146 w 1268028"/>
              <a:gd name="connsiteY4" fmla="*/ 334827 h 622692"/>
              <a:gd name="connsiteX5" fmla="*/ 1268354 w 1268028"/>
              <a:gd name="connsiteY5" fmla="*/ 243 h 62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028" h="622692">
                <a:moveTo>
                  <a:pt x="326" y="541971"/>
                </a:moveTo>
                <a:lnTo>
                  <a:pt x="262262" y="622935"/>
                </a:lnTo>
                <a:lnTo>
                  <a:pt x="508718" y="305055"/>
                </a:lnTo>
                <a:lnTo>
                  <a:pt x="756398" y="421731"/>
                </a:lnTo>
                <a:lnTo>
                  <a:pt x="1017146" y="334827"/>
                </a:lnTo>
                <a:lnTo>
                  <a:pt x="1268354" y="243"/>
                </a:lnTo>
              </a:path>
            </a:pathLst>
          </a:custGeom>
          <a:noFill/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148CFD-29C1-05F7-9549-E5A923DB473E}"/>
              </a:ext>
            </a:extLst>
          </p:cNvPr>
          <p:cNvSpPr txBox="1"/>
          <p:nvPr/>
        </p:nvSpPr>
        <p:spPr>
          <a:xfrm>
            <a:off x="2100123" y="1707994"/>
            <a:ext cx="22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AF6EA1-010F-FD4E-F421-78DA1475774D}"/>
              </a:ext>
            </a:extLst>
          </p:cNvPr>
          <p:cNvSpPr txBox="1"/>
          <p:nvPr/>
        </p:nvSpPr>
        <p:spPr>
          <a:xfrm>
            <a:off x="8334082" y="1606802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VIPCAL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6906E0-B935-399F-649D-D82B070E4817}"/>
              </a:ext>
            </a:extLst>
          </p:cNvPr>
          <p:cNvSpPr txBox="1"/>
          <p:nvPr/>
        </p:nvSpPr>
        <p:spPr>
          <a:xfrm>
            <a:off x="9436326" y="291117"/>
            <a:ext cx="24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E6000"/>
                </a:solidFill>
              </a:rPr>
              <a:t>Lytic Viral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0B4EE4-C071-8E02-0E2C-FA8AD5AECF34}"/>
              </a:ext>
            </a:extLst>
          </p:cNvPr>
          <p:cNvSpPr txBox="1"/>
          <p:nvPr/>
        </p:nvSpPr>
        <p:spPr>
          <a:xfrm>
            <a:off x="1695432" y="6014185"/>
            <a:ext cx="311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E6000"/>
                </a:solidFill>
                <a:latin typeface="Trebuchet MS" panose="020B0603020202020204" pitchFamily="34" charset="0"/>
              </a:rPr>
              <a:t>Viral Production = </a:t>
            </a:r>
            <a:r>
              <a:rPr lang="en-US" b="1" dirty="0" err="1">
                <a:solidFill>
                  <a:srgbClr val="7E6000"/>
                </a:solidFill>
              </a:rPr>
              <a:t>VP</a:t>
            </a:r>
            <a:r>
              <a:rPr lang="en-US" b="1" baseline="-25000" dirty="0" err="1">
                <a:solidFill>
                  <a:srgbClr val="7E6000"/>
                </a:solidFill>
              </a:rPr>
              <a:t>slope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9839450-1619-A6CD-00A1-4E43980CA991}"/>
              </a:ext>
            </a:extLst>
          </p:cNvPr>
          <p:cNvSpPr txBox="1"/>
          <p:nvPr/>
        </p:nvSpPr>
        <p:spPr>
          <a:xfrm>
            <a:off x="7382638" y="6032049"/>
            <a:ext cx="465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E6000"/>
                </a:solidFill>
                <a:latin typeface="Trebuchet MS" panose="020B0603020202020204" pitchFamily="34" charset="0"/>
              </a:rPr>
              <a:t>Viral Production = Average of increments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9B909B-EBD1-2FB6-3DDD-2031816F01CA}"/>
              </a:ext>
            </a:extLst>
          </p:cNvPr>
          <p:cNvSpPr/>
          <p:nvPr/>
        </p:nvSpPr>
        <p:spPr>
          <a:xfrm>
            <a:off x="7800866" y="3305551"/>
            <a:ext cx="751786" cy="98405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9B993F6-066B-311B-84F6-7B13823DA1EF}"/>
              </a:ext>
            </a:extLst>
          </p:cNvPr>
          <p:cNvSpPr/>
          <p:nvPr/>
        </p:nvSpPr>
        <p:spPr>
          <a:xfrm>
            <a:off x="8742594" y="2775618"/>
            <a:ext cx="1200083" cy="126172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15745D-90D1-28B6-77F4-8862B3603C47}"/>
              </a:ext>
            </a:extLst>
          </p:cNvPr>
          <p:cNvSpPr txBox="1"/>
          <p:nvPr/>
        </p:nvSpPr>
        <p:spPr>
          <a:xfrm>
            <a:off x="364390" y="292530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C2B7CE6-4D59-6DFC-182E-FF1829911440}"/>
              </a:ext>
            </a:extLst>
          </p:cNvPr>
          <p:cNvSpPr txBox="1"/>
          <p:nvPr/>
        </p:nvSpPr>
        <p:spPr>
          <a:xfrm>
            <a:off x="364390" y="291117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latin typeface="Trebuchet MS" panose="020B0603020202020204" pitchFamily="34" charset="0"/>
                <a:ea typeface="+mj-ea"/>
                <a:cs typeface="+mj-cs"/>
              </a:rPr>
              <a:t>Virus</a:t>
            </a: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 Reduction Assay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05B174-E682-B7A4-EC2A-A66E6AECED97}"/>
              </a:ext>
            </a:extLst>
          </p:cNvPr>
          <p:cNvSpPr txBox="1"/>
          <p:nvPr/>
        </p:nvSpPr>
        <p:spPr>
          <a:xfrm>
            <a:off x="399654" y="73741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C9900FB-8552-F306-CC9F-31CD9B7F98B9}"/>
              </a:ext>
            </a:extLst>
          </p:cNvPr>
          <p:cNvSpPr txBox="1"/>
          <p:nvPr/>
        </p:nvSpPr>
        <p:spPr>
          <a:xfrm>
            <a:off x="11074400" y="2170975"/>
            <a:ext cx="7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1200" dirty="0">
                <a:solidFill>
                  <a:srgbClr val="7E6000"/>
                </a:solidFill>
                <a:latin typeface="Trebuchet MS" panose="020B0603020202020204" pitchFamily="34" charset="0"/>
                <a:ea typeface="+mj-ea"/>
                <a:cs typeface="+mj-cs"/>
              </a:rPr>
              <a:t>VP</a:t>
            </a:r>
            <a:endParaRPr lang="en-US" dirty="0">
              <a:solidFill>
                <a:srgbClr val="7E6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35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56" grpId="0"/>
      <p:bldP spid="57" grpId="0"/>
      <p:bldP spid="2" grpId="0"/>
      <p:bldP spid="25" grpId="0"/>
      <p:bldP spid="58" grpId="0"/>
      <p:bldP spid="60" grpId="0" animBg="1"/>
      <p:bldP spid="61" grpId="0" animBg="1"/>
      <p:bldP spid="4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4AFD9-1815-57F4-0699-9D574F17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3030" y="605366"/>
            <a:ext cx="3463874" cy="36806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67A65C3-66CD-62ED-FD86-41129E47E9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09603" y="643466"/>
            <a:ext cx="1394510" cy="278553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00489620-B5B7-957B-5FA2-A75B19B388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030" y="4480733"/>
            <a:ext cx="4748591" cy="237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71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graph&#10;&#10;Description automatically generated">
            <a:extLst>
              <a:ext uri="{FF2B5EF4-FFF2-40B4-BE49-F238E27FC236}">
                <a16:creationId xmlns:a16="http://schemas.microsoft.com/office/drawing/2014/main" id="{CC8B137E-0A5D-CDA5-5584-4B98A217D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58" y="643467"/>
            <a:ext cx="3718689" cy="5571066"/>
          </a:xfrm>
          <a:prstGeom prst="rect">
            <a:avLst/>
          </a:prstGeom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B18E9EC-235D-7EAF-7037-C1D2CC9F7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354" y="643467"/>
            <a:ext cx="371868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196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DF4AFD9-1815-57F4-0699-9D574F17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815" y="643467"/>
            <a:ext cx="5242970" cy="55710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52816-2820-9202-1CD3-DDE88B9D3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762" y="643466"/>
            <a:ext cx="6458861" cy="51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712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3F0ADE-82C0-52AD-6B0D-AE87F19E5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7815" y="643467"/>
            <a:ext cx="5242970" cy="557106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F089304-E2DC-CBB4-0731-B0E423430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81213" y="643467"/>
            <a:ext cx="524297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84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9D1C56D-1855-DE78-06BA-943797D2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6288" y="2238279"/>
            <a:ext cx="3363624" cy="336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51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E65B4C5-303B-BDD5-C4C8-D24561558A65}"/>
              </a:ext>
            </a:extLst>
          </p:cNvPr>
          <p:cNvGrpSpPr/>
          <p:nvPr/>
        </p:nvGrpSpPr>
        <p:grpSpPr>
          <a:xfrm>
            <a:off x="3074307" y="457200"/>
            <a:ext cx="6400800" cy="6400800"/>
            <a:chOff x="3829050" y="1162050"/>
            <a:chExt cx="4533900" cy="45339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D544A6F-E0A3-BAAB-1BE4-721D80B6FBCD}"/>
                </a:ext>
              </a:extLst>
            </p:cNvPr>
            <p:cNvGrpSpPr/>
            <p:nvPr/>
          </p:nvGrpSpPr>
          <p:grpSpPr>
            <a:xfrm>
              <a:off x="4145643" y="1337891"/>
              <a:ext cx="3900714" cy="4029818"/>
              <a:chOff x="3124200" y="114301"/>
              <a:chExt cx="5943600" cy="6140319"/>
            </a:xfrm>
          </p:grpSpPr>
          <p:pic>
            <p:nvPicPr>
              <p:cNvPr id="8" name="Picture 7" descr="A collage of graphs and charts&#10;&#10;Description automatically generated">
                <a:extLst>
                  <a:ext uri="{FF2B5EF4-FFF2-40B4-BE49-F238E27FC236}">
                    <a16:creationId xmlns:a16="http://schemas.microsoft.com/office/drawing/2014/main" id="{1B039F51-5A9E-E3F7-DA80-826B6DEAE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4200" y="2324605"/>
                <a:ext cx="5943600" cy="3930015"/>
              </a:xfrm>
              <a:prstGeom prst="rect">
                <a:avLst/>
              </a:prstGeom>
            </p:spPr>
          </p:pic>
          <p:pic>
            <p:nvPicPr>
              <p:cNvPr id="9" name="Picture 8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E312C7BF-7CC4-8720-EFE7-8BCF90AB5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1261" y="114301"/>
                <a:ext cx="3877007" cy="2047442"/>
              </a:xfrm>
              <a:prstGeom prst="rect">
                <a:avLst/>
              </a:prstGeom>
            </p:spPr>
          </p:pic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63BB1-1EBF-51F7-BBA1-322333B264F8}"/>
                </a:ext>
              </a:extLst>
            </p:cNvPr>
            <p:cNvSpPr/>
            <p:nvPr/>
          </p:nvSpPr>
          <p:spPr>
            <a:xfrm>
              <a:off x="3829050" y="1162050"/>
              <a:ext cx="4533900" cy="45339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313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F82D472-43CA-C045-30BA-C0DE6C38CC5C}"/>
              </a:ext>
            </a:extLst>
          </p:cNvPr>
          <p:cNvGrpSpPr/>
          <p:nvPr/>
        </p:nvGrpSpPr>
        <p:grpSpPr>
          <a:xfrm>
            <a:off x="2895600" y="228600"/>
            <a:ext cx="6400800" cy="6400800"/>
            <a:chOff x="3074307" y="457200"/>
            <a:chExt cx="6400800" cy="6400800"/>
          </a:xfrm>
        </p:grpSpPr>
        <p:pic>
          <p:nvPicPr>
            <p:cNvPr id="9" name="Picture 8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312C7BF-7CC4-8720-EFE7-8BCF90AB5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5827" y="800540"/>
              <a:ext cx="3289840" cy="173736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63BB1-1EBF-51F7-BBA1-322333B264F8}"/>
                </a:ext>
              </a:extLst>
            </p:cNvPr>
            <p:cNvSpPr/>
            <p:nvPr/>
          </p:nvSpPr>
          <p:spPr>
            <a:xfrm>
              <a:off x="3074307" y="457200"/>
              <a:ext cx="6400800" cy="640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E1CEBB0-70A3-0792-E624-EEBA154C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91821" y="4881682"/>
              <a:ext cx="1639941" cy="157508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74B351C-D8C3-954D-A420-751F42E7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31507" y="2867323"/>
              <a:ext cx="2606040" cy="173736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13EAFE7-18D0-FEE4-08EA-5D54372D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29375" y="2879177"/>
              <a:ext cx="858440" cy="172550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D8EDAB3-2667-50EA-A4C6-80679283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720249" y="4881682"/>
              <a:ext cx="3434833" cy="1719566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4754DB7-6B84-FD61-48A9-439CDC5A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373540" y="2898614"/>
              <a:ext cx="1848958" cy="1848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56DCD-A806-4518-2401-730F398A800E}"/>
                </a:ext>
              </a:extLst>
            </p:cNvPr>
            <p:cNvSpPr txBox="1"/>
            <p:nvPr/>
          </p:nvSpPr>
          <p:spPr>
            <a:xfrm>
              <a:off x="4375168" y="66204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0C075D-3D33-DC90-3F66-EDDAA5291D9F}"/>
                </a:ext>
              </a:extLst>
            </p:cNvPr>
            <p:cNvSpPr txBox="1"/>
            <p:nvPr/>
          </p:nvSpPr>
          <p:spPr>
            <a:xfrm>
              <a:off x="3513089" y="2590324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A83F85-CC40-6690-EF4A-5C77E84E9977}"/>
                </a:ext>
              </a:extLst>
            </p:cNvPr>
            <p:cNvSpPr txBox="1"/>
            <p:nvPr/>
          </p:nvSpPr>
          <p:spPr>
            <a:xfrm>
              <a:off x="6254088" y="2575524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2EA3E-9E0A-7AB6-29D0-4302740777A2}"/>
                </a:ext>
              </a:extLst>
            </p:cNvPr>
            <p:cNvSpPr txBox="1"/>
            <p:nvPr/>
          </p:nvSpPr>
          <p:spPr>
            <a:xfrm>
              <a:off x="5636036" y="4652717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340551-A788-174C-574D-31CC74C58270}"/>
                </a:ext>
              </a:extLst>
            </p:cNvPr>
            <p:cNvSpPr txBox="1"/>
            <p:nvPr/>
          </p:nvSpPr>
          <p:spPr>
            <a:xfrm>
              <a:off x="7485138" y="2585934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9A775F-BE8C-CEE7-78A9-93589D286846}"/>
                </a:ext>
              </a:extLst>
            </p:cNvPr>
            <p:cNvSpPr txBox="1"/>
            <p:nvPr/>
          </p:nvSpPr>
          <p:spPr>
            <a:xfrm>
              <a:off x="3513088" y="4657107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24F866-683F-A166-3864-0F7F936AAFA4}"/>
              </a:ext>
            </a:extLst>
          </p:cNvPr>
          <p:cNvSpPr txBox="1"/>
          <p:nvPr/>
        </p:nvSpPr>
        <p:spPr>
          <a:xfrm>
            <a:off x="4279193" y="4325351"/>
            <a:ext cx="7179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F5EC1F-EF20-AA59-9CA9-31FF648F52AC}"/>
              </a:ext>
            </a:extLst>
          </p:cNvPr>
          <p:cNvSpPr txBox="1"/>
          <p:nvPr/>
        </p:nvSpPr>
        <p:spPr>
          <a:xfrm rot="16200000">
            <a:off x="2842685" y="3364336"/>
            <a:ext cx="717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Viral Production</a:t>
            </a:r>
          </a:p>
        </p:txBody>
      </p:sp>
    </p:spTree>
    <p:extLst>
      <p:ext uri="{BB962C8B-B14F-4D97-AF65-F5344CB8AC3E}">
        <p14:creationId xmlns:p14="http://schemas.microsoft.com/office/powerpoint/2010/main" val="37757523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53DDE7D-2B8D-F3F3-0AF0-C747FD3185D3}"/>
              </a:ext>
            </a:extLst>
          </p:cNvPr>
          <p:cNvGrpSpPr/>
          <p:nvPr/>
        </p:nvGrpSpPr>
        <p:grpSpPr>
          <a:xfrm>
            <a:off x="2895600" y="228600"/>
            <a:ext cx="6010276" cy="6562725"/>
            <a:chOff x="2895599" y="228600"/>
            <a:chExt cx="6467475" cy="733425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D063BB1-1EBF-51F7-BBA1-322333B264F8}"/>
                </a:ext>
              </a:extLst>
            </p:cNvPr>
            <p:cNvSpPr/>
            <p:nvPr/>
          </p:nvSpPr>
          <p:spPr>
            <a:xfrm>
              <a:off x="2895599" y="228600"/>
              <a:ext cx="6467475" cy="73342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E1CEBB0-70A3-0792-E624-EEBA154C5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51214" y="5569788"/>
              <a:ext cx="1639941" cy="1575080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74B351C-D8C3-954D-A420-751F42E79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90900" y="3555429"/>
              <a:ext cx="2606040" cy="173736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13EAFE7-18D0-FEE4-08EA-5D54372D7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88768" y="3567283"/>
              <a:ext cx="858440" cy="1725506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DD8EDAB3-2667-50EA-A4C6-80679283F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79642" y="5569788"/>
              <a:ext cx="3434833" cy="1719566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D4754DB7-6B84-FD61-48A9-439CDC5A1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32933" y="3586720"/>
              <a:ext cx="1848958" cy="184895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56DCD-A806-4518-2401-730F398A800E}"/>
                </a:ext>
              </a:extLst>
            </p:cNvPr>
            <p:cNvSpPr txBox="1"/>
            <p:nvPr/>
          </p:nvSpPr>
          <p:spPr>
            <a:xfrm>
              <a:off x="3239772" y="46562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30C075D-3D33-DC90-3F66-EDDAA5291D9F}"/>
                </a:ext>
              </a:extLst>
            </p:cNvPr>
            <p:cNvSpPr txBox="1"/>
            <p:nvPr/>
          </p:nvSpPr>
          <p:spPr>
            <a:xfrm>
              <a:off x="3372482" y="327843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A83F85-CC40-6690-EF4A-5C77E84E9977}"/>
                </a:ext>
              </a:extLst>
            </p:cNvPr>
            <p:cNvSpPr txBox="1"/>
            <p:nvPr/>
          </p:nvSpPr>
          <p:spPr>
            <a:xfrm>
              <a:off x="6113481" y="326363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B2EA3E-9E0A-7AB6-29D0-4302740777A2}"/>
                </a:ext>
              </a:extLst>
            </p:cNvPr>
            <p:cNvSpPr txBox="1"/>
            <p:nvPr/>
          </p:nvSpPr>
          <p:spPr>
            <a:xfrm>
              <a:off x="5495429" y="5340823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A340551-A788-174C-574D-31CC74C58270}"/>
                </a:ext>
              </a:extLst>
            </p:cNvPr>
            <p:cNvSpPr txBox="1"/>
            <p:nvPr/>
          </p:nvSpPr>
          <p:spPr>
            <a:xfrm>
              <a:off x="7344531" y="3274040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79A775F-BE8C-CEE7-78A9-93589D286846}"/>
                </a:ext>
              </a:extLst>
            </p:cNvPr>
            <p:cNvSpPr txBox="1"/>
            <p:nvPr/>
          </p:nvSpPr>
          <p:spPr>
            <a:xfrm>
              <a:off x="3372481" y="5345213"/>
              <a:ext cx="3406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B24F866-683F-A166-3864-0F7F936AAFA4}"/>
                </a:ext>
              </a:extLst>
            </p:cNvPr>
            <p:cNvSpPr txBox="1"/>
            <p:nvPr/>
          </p:nvSpPr>
          <p:spPr>
            <a:xfrm>
              <a:off x="4317293" y="5242057"/>
              <a:ext cx="71797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7F5EC1F-EF20-AA59-9CA9-31FF648F52AC}"/>
                </a:ext>
              </a:extLst>
            </p:cNvPr>
            <p:cNvSpPr txBox="1"/>
            <p:nvPr/>
          </p:nvSpPr>
          <p:spPr>
            <a:xfrm rot="16200000">
              <a:off x="2880785" y="4281042"/>
              <a:ext cx="7179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Viral Production</a:t>
              </a:r>
            </a:p>
          </p:txBody>
        </p:sp>
      </p:grp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B1C77FF1-C7BF-F391-F4FF-901EA4F785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8" y="455637"/>
            <a:ext cx="4572000" cy="255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13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5E35838-989F-6162-4074-2FAA65233FFA}"/>
              </a:ext>
            </a:extLst>
          </p:cNvPr>
          <p:cNvGrpSpPr/>
          <p:nvPr/>
        </p:nvGrpSpPr>
        <p:grpSpPr>
          <a:xfrm>
            <a:off x="1160682" y="133281"/>
            <a:ext cx="5048250" cy="6417267"/>
            <a:chOff x="4387579" y="104776"/>
            <a:chExt cx="3657600" cy="4572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A86E37-287B-210B-EAB6-6F1E9CB569A4}"/>
                </a:ext>
              </a:extLst>
            </p:cNvPr>
            <p:cNvSpPr/>
            <p:nvPr/>
          </p:nvSpPr>
          <p:spPr>
            <a:xfrm>
              <a:off x="4387579" y="104776"/>
              <a:ext cx="3657600" cy="457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B55BE743-4F94-9ED2-5C75-2376993EF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1478" y="257176"/>
              <a:ext cx="3169803" cy="42672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2002CC9-6CD0-887B-427D-0DA076C62B94}"/>
              </a:ext>
            </a:extLst>
          </p:cNvPr>
          <p:cNvSpPr txBox="1"/>
          <p:nvPr/>
        </p:nvSpPr>
        <p:spPr>
          <a:xfrm>
            <a:off x="6775269" y="635726"/>
            <a:ext cx="41104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rebuchet MS" panose="020B0603020202020204" pitchFamily="34" charset="0"/>
              </a:rPr>
              <a:t>Figure 1. Viral Reduction Assay: Principles, assumptions, and data analyses methods.</a:t>
            </a:r>
            <a:endParaRPr lang="en-US" sz="1200" dirty="0">
              <a:latin typeface="Trebuchet MS" panose="020B0603020202020204" pitchFamily="34" charset="0"/>
            </a:endParaRPr>
          </a:p>
          <a:p>
            <a:endParaRPr lang="en-US" sz="1200" dirty="0">
              <a:latin typeface="Trebuchet MS" panose="020B0603020202020204" pitchFamily="34" charset="0"/>
            </a:endParaRPr>
          </a:p>
          <a:p>
            <a:r>
              <a:rPr lang="en-US" sz="1200" dirty="0">
                <a:latin typeface="Trebuchet MS" panose="020B0603020202020204" pitchFamily="34" charset="0"/>
              </a:rPr>
              <a:t>a. Viral reduction assays are employed to estimate viral production rates, viral-mediated microbial mortality, extent of lysogeny, viral-turnover rates, along with organic carbon and nitrogen release due to viral lysis. Briefly, virus-free seawater is generated using 30 </a:t>
            </a:r>
            <a:r>
              <a:rPr lang="en-US" sz="1200" dirty="0" err="1">
                <a:latin typeface="Trebuchet MS" panose="020B0603020202020204" pitchFamily="34" charset="0"/>
              </a:rPr>
              <a:t>KDa</a:t>
            </a:r>
            <a:r>
              <a:rPr lang="en-US" sz="1200" dirty="0">
                <a:latin typeface="Trebuchet MS" panose="020B0603020202020204" pitchFamily="34" charset="0"/>
              </a:rPr>
              <a:t> </a:t>
            </a:r>
            <a:r>
              <a:rPr lang="en-US" sz="1200" dirty="0" err="1">
                <a:latin typeface="Trebuchet MS" panose="020B0603020202020204" pitchFamily="34" charset="0"/>
              </a:rPr>
              <a:t>polyethersulfone</a:t>
            </a:r>
            <a:r>
              <a:rPr lang="en-US" sz="1200" dirty="0">
                <a:latin typeface="Trebuchet MS" panose="020B0603020202020204" pitchFamily="34" charset="0"/>
              </a:rPr>
              <a:t> (PES) tangential filtration flow (TFF) system. Viral reduction is </a:t>
            </a:r>
            <a:r>
              <a:rPr lang="en-US" sz="1200" dirty="0" err="1">
                <a:latin typeface="Trebuchet MS" panose="020B0603020202020204" pitchFamily="34" charset="0"/>
              </a:rPr>
              <a:t>perfomed</a:t>
            </a:r>
            <a:r>
              <a:rPr lang="en-US" sz="1200">
                <a:latin typeface="Trebuchet MS" panose="020B0603020202020204" pitchFamily="34" charset="0"/>
              </a:rPr>
              <a:t> using 0.22 µm PES TFF</a:t>
            </a:r>
            <a:endParaRPr lang="en-US" sz="12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683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C2B2492-3C17-83C8-017C-479097CEACAD}"/>
              </a:ext>
            </a:extLst>
          </p:cNvPr>
          <p:cNvGrpSpPr/>
          <p:nvPr/>
        </p:nvGrpSpPr>
        <p:grpSpPr>
          <a:xfrm>
            <a:off x="2428875" y="504825"/>
            <a:ext cx="7315200" cy="5943600"/>
            <a:chOff x="2428875" y="504825"/>
            <a:chExt cx="7315200" cy="5943600"/>
          </a:xfrm>
        </p:grpSpPr>
        <p:pic>
          <p:nvPicPr>
            <p:cNvPr id="3" name="Picture 2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91CE665-5D8E-D977-243F-7985EF42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1235" y="706826"/>
              <a:ext cx="6649530" cy="544434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706B38-C907-3A15-2267-A156009CD7AB}"/>
                </a:ext>
              </a:extLst>
            </p:cNvPr>
            <p:cNvSpPr/>
            <p:nvPr/>
          </p:nvSpPr>
          <p:spPr>
            <a:xfrm>
              <a:off x="2428875" y="504825"/>
              <a:ext cx="7315200" cy="5943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285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635">
            <a:extLst>
              <a:ext uri="{FF2B5EF4-FFF2-40B4-BE49-F238E27FC236}">
                <a16:creationId xmlns:a16="http://schemas.microsoft.com/office/drawing/2014/main" id="{1AB23349-31EE-3FBA-147B-968570534191}"/>
              </a:ext>
            </a:extLst>
          </p:cNvPr>
          <p:cNvGrpSpPr/>
          <p:nvPr/>
        </p:nvGrpSpPr>
        <p:grpSpPr>
          <a:xfrm>
            <a:off x="1164356" y="2051437"/>
            <a:ext cx="4026769" cy="3894820"/>
            <a:chOff x="171428" y="3754229"/>
            <a:chExt cx="2041954" cy="1975043"/>
          </a:xfrm>
        </p:grpSpPr>
        <p:grpSp>
          <p:nvGrpSpPr>
            <p:cNvPr id="20" name="Graphic 635">
              <a:extLst>
                <a:ext uri="{FF2B5EF4-FFF2-40B4-BE49-F238E27FC236}">
                  <a16:creationId xmlns:a16="http://schemas.microsoft.com/office/drawing/2014/main" id="{007D74B2-07A6-13E3-90CE-CBD2561AE838}"/>
                </a:ext>
              </a:extLst>
            </p:cNvPr>
            <p:cNvGrpSpPr/>
            <p:nvPr/>
          </p:nvGrpSpPr>
          <p:grpSpPr>
            <a:xfrm>
              <a:off x="401613" y="3754229"/>
              <a:ext cx="1811769" cy="1811769"/>
              <a:chOff x="401613" y="3754229"/>
              <a:chExt cx="1811769" cy="1811769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F73F83A-9523-1C6E-C120-7AB2DDDCED36}"/>
                  </a:ext>
                </a:extLst>
              </p:cNvPr>
              <p:cNvSpPr/>
              <p:nvPr/>
            </p:nvSpPr>
            <p:spPr>
              <a:xfrm>
                <a:off x="401613" y="3754229"/>
                <a:ext cx="9525" cy="1811769"/>
              </a:xfrm>
              <a:custGeom>
                <a:avLst/>
                <a:gdLst>
                  <a:gd name="connsiteX0" fmla="*/ 9 w 9525"/>
                  <a:gd name="connsiteY0" fmla="*/ 306 h 1811769"/>
                  <a:gd name="connsiteX1" fmla="*/ 9 w 9525"/>
                  <a:gd name="connsiteY1" fmla="*/ 1812076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9" y="306"/>
                    </a:moveTo>
                    <a:lnTo>
                      <a:pt x="9" y="18120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4C43FDE-1468-297B-E44A-C7D0047C7BD3}"/>
                  </a:ext>
                </a:extLst>
              </p:cNvPr>
              <p:cNvSpPr/>
              <p:nvPr/>
            </p:nvSpPr>
            <p:spPr>
              <a:xfrm>
                <a:off x="401613" y="5565999"/>
                <a:ext cx="1811769" cy="9525"/>
              </a:xfrm>
              <a:custGeom>
                <a:avLst/>
                <a:gdLst>
                  <a:gd name="connsiteX0" fmla="*/ 79 w 1811769"/>
                  <a:gd name="connsiteY0" fmla="*/ 376 h 9525"/>
                  <a:gd name="connsiteX1" fmla="*/ 1811849 w 1811769"/>
                  <a:gd name="connsiteY1" fmla="*/ 37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79" y="376"/>
                    </a:moveTo>
                    <a:lnTo>
                      <a:pt x="1811849" y="3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DAD5E7-B8E2-179D-D7A0-15AE1A77CD8A}"/>
                </a:ext>
              </a:extLst>
            </p:cNvPr>
            <p:cNvSpPr txBox="1"/>
            <p:nvPr/>
          </p:nvSpPr>
          <p:spPr>
            <a:xfrm>
              <a:off x="1045690" y="5557593"/>
              <a:ext cx="322614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8F976-49E1-40B4-2257-6AA2AAAB9586}"/>
                </a:ext>
              </a:extLst>
            </p:cNvPr>
            <p:cNvSpPr txBox="1"/>
            <p:nvPr/>
          </p:nvSpPr>
          <p:spPr>
            <a:xfrm rot="16200000">
              <a:off x="-49950" y="4615617"/>
              <a:ext cx="614436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809E61-64B8-8619-7CF6-C4A98686BB81}"/>
              </a:ext>
            </a:extLst>
          </p:cNvPr>
          <p:cNvSpPr/>
          <p:nvPr/>
        </p:nvSpPr>
        <p:spPr>
          <a:xfrm>
            <a:off x="1624440" y="2814075"/>
            <a:ext cx="3118053" cy="1389965"/>
          </a:xfrm>
          <a:custGeom>
            <a:avLst/>
            <a:gdLst>
              <a:gd name="connsiteX0" fmla="*/ 54 w 1581149"/>
              <a:gd name="connsiteY0" fmla="*/ 705088 h 704844"/>
              <a:gd name="connsiteX1" fmla="*/ 1581203 w 1581149"/>
              <a:gd name="connsiteY1" fmla="*/ 243 h 7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49" h="704844">
                <a:moveTo>
                  <a:pt x="54" y="705088"/>
                </a:moveTo>
                <a:lnTo>
                  <a:pt x="1581203" y="24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AA6988-4E02-7CD5-4C68-7D8FB048A7D8}"/>
              </a:ext>
            </a:extLst>
          </p:cNvPr>
          <p:cNvSpPr/>
          <p:nvPr/>
        </p:nvSpPr>
        <p:spPr>
          <a:xfrm>
            <a:off x="1616133" y="3739750"/>
            <a:ext cx="3371284" cy="537343"/>
          </a:xfrm>
          <a:custGeom>
            <a:avLst/>
            <a:gdLst>
              <a:gd name="connsiteX0" fmla="*/ 58 w 1709561"/>
              <a:gd name="connsiteY0" fmla="*/ 272747 h 272484"/>
              <a:gd name="connsiteX1" fmla="*/ 1709620 w 1709561"/>
              <a:gd name="connsiteY1" fmla="*/ 263 h 27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9561" h="272484">
                <a:moveTo>
                  <a:pt x="58" y="272747"/>
                </a:moveTo>
                <a:lnTo>
                  <a:pt x="1709620" y="26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5F5EC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635">
            <a:extLst>
              <a:ext uri="{FF2B5EF4-FFF2-40B4-BE49-F238E27FC236}">
                <a16:creationId xmlns:a16="http://schemas.microsoft.com/office/drawing/2014/main" id="{86CE8F0A-4C64-0532-64FD-79708215A02E}"/>
              </a:ext>
            </a:extLst>
          </p:cNvPr>
          <p:cNvGrpSpPr/>
          <p:nvPr/>
        </p:nvGrpSpPr>
        <p:grpSpPr>
          <a:xfrm>
            <a:off x="1553447" y="2849140"/>
            <a:ext cx="2630790" cy="1344125"/>
            <a:chOff x="368734" y="4158740"/>
            <a:chExt cx="1334060" cy="681599"/>
          </a:xfrm>
          <a:solidFill>
            <a:srgbClr val="FFBC37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F96D68-7C6C-323B-2A15-66626B70FF83}"/>
                </a:ext>
              </a:extLst>
            </p:cNvPr>
            <p:cNvSpPr/>
            <p:nvPr/>
          </p:nvSpPr>
          <p:spPr>
            <a:xfrm>
              <a:off x="368734" y="4692138"/>
              <a:ext cx="72000" cy="72000"/>
            </a:xfrm>
            <a:custGeom>
              <a:avLst/>
              <a:gdLst>
                <a:gd name="connsiteX0" fmla="*/ 71989 w 72000"/>
                <a:gd name="connsiteY0" fmla="*/ 36331 h 72000"/>
                <a:gd name="connsiteX1" fmla="*/ 35988 w 72000"/>
                <a:gd name="connsiteY1" fmla="*/ 72331 h 72000"/>
                <a:gd name="connsiteX2" fmla="*/ -12 w 72000"/>
                <a:gd name="connsiteY2" fmla="*/ 36331 h 72000"/>
                <a:gd name="connsiteX3" fmla="*/ 35988 w 72000"/>
                <a:gd name="connsiteY3" fmla="*/ 331 h 72000"/>
                <a:gd name="connsiteX4" fmla="*/ 71989 w 72000"/>
                <a:gd name="connsiteY4" fmla="*/ 3633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9" y="36331"/>
                  </a:moveTo>
                  <a:cubicBezTo>
                    <a:pt x="71989" y="56213"/>
                    <a:pt x="55871" y="72331"/>
                    <a:pt x="35988" y="72331"/>
                  </a:cubicBezTo>
                  <a:cubicBezTo>
                    <a:pt x="16106" y="72331"/>
                    <a:pt x="-12" y="56213"/>
                    <a:pt x="-12" y="36331"/>
                  </a:cubicBezTo>
                  <a:cubicBezTo>
                    <a:pt x="-12" y="16449"/>
                    <a:pt x="16106" y="331"/>
                    <a:pt x="35988" y="331"/>
                  </a:cubicBezTo>
                  <a:cubicBezTo>
                    <a:pt x="55871" y="331"/>
                    <a:pt x="71989" y="16449"/>
                    <a:pt x="71989" y="3633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64921B-924F-7C1B-986F-649E69423BC1}"/>
                </a:ext>
              </a:extLst>
            </p:cNvPr>
            <p:cNvSpPr/>
            <p:nvPr/>
          </p:nvSpPr>
          <p:spPr>
            <a:xfrm>
              <a:off x="1125969" y="4577838"/>
              <a:ext cx="72000" cy="72000"/>
            </a:xfrm>
            <a:custGeom>
              <a:avLst/>
              <a:gdLst>
                <a:gd name="connsiteX0" fmla="*/ 72047 w 72000"/>
                <a:gd name="connsiteY0" fmla="*/ 36322 h 72000"/>
                <a:gd name="connsiteX1" fmla="*/ 36047 w 72000"/>
                <a:gd name="connsiteY1" fmla="*/ 72322 h 72000"/>
                <a:gd name="connsiteX2" fmla="*/ 47 w 72000"/>
                <a:gd name="connsiteY2" fmla="*/ 36322 h 72000"/>
                <a:gd name="connsiteX3" fmla="*/ 36047 w 72000"/>
                <a:gd name="connsiteY3" fmla="*/ 322 h 72000"/>
                <a:gd name="connsiteX4" fmla="*/ 72047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22"/>
                  </a:moveTo>
                  <a:cubicBezTo>
                    <a:pt x="72047" y="56204"/>
                    <a:pt x="55929" y="72322"/>
                    <a:pt x="36047" y="72322"/>
                  </a:cubicBezTo>
                  <a:cubicBezTo>
                    <a:pt x="16165" y="72322"/>
                    <a:pt x="47" y="56204"/>
                    <a:pt x="47" y="36322"/>
                  </a:cubicBezTo>
                  <a:cubicBezTo>
                    <a:pt x="47" y="16440"/>
                    <a:pt x="16165" y="322"/>
                    <a:pt x="36047" y="322"/>
                  </a:cubicBezTo>
                  <a:cubicBezTo>
                    <a:pt x="55929" y="322"/>
                    <a:pt x="72047" y="16440"/>
                    <a:pt x="72047" y="3632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A2888-13CA-A58E-57EF-C3D41455E24B}"/>
                </a:ext>
              </a:extLst>
            </p:cNvPr>
            <p:cNvSpPr/>
            <p:nvPr/>
          </p:nvSpPr>
          <p:spPr>
            <a:xfrm>
              <a:off x="1630794" y="4158740"/>
              <a:ext cx="72000" cy="72000"/>
            </a:xfrm>
            <a:custGeom>
              <a:avLst/>
              <a:gdLst>
                <a:gd name="connsiteX0" fmla="*/ 72086 w 72000"/>
                <a:gd name="connsiteY0" fmla="*/ 36290 h 72000"/>
                <a:gd name="connsiteX1" fmla="*/ 36086 w 72000"/>
                <a:gd name="connsiteY1" fmla="*/ 72290 h 72000"/>
                <a:gd name="connsiteX2" fmla="*/ 86 w 72000"/>
                <a:gd name="connsiteY2" fmla="*/ 36290 h 72000"/>
                <a:gd name="connsiteX3" fmla="*/ 36086 w 72000"/>
                <a:gd name="connsiteY3" fmla="*/ 290 h 72000"/>
                <a:gd name="connsiteX4" fmla="*/ 72086 w 72000"/>
                <a:gd name="connsiteY4" fmla="*/ 3629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290"/>
                  </a:moveTo>
                  <a:cubicBezTo>
                    <a:pt x="72086" y="56172"/>
                    <a:pt x="55968" y="72290"/>
                    <a:pt x="36086" y="72290"/>
                  </a:cubicBezTo>
                  <a:cubicBezTo>
                    <a:pt x="16204" y="72290"/>
                    <a:pt x="86" y="56172"/>
                    <a:pt x="86" y="36290"/>
                  </a:cubicBezTo>
                  <a:cubicBezTo>
                    <a:pt x="86" y="16408"/>
                    <a:pt x="16204" y="290"/>
                    <a:pt x="36086" y="290"/>
                  </a:cubicBezTo>
                  <a:cubicBezTo>
                    <a:pt x="55968" y="290"/>
                    <a:pt x="72086" y="16408"/>
                    <a:pt x="72086" y="36290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FD1B0F-F585-4D1F-207A-91B5CC573F1F}"/>
                </a:ext>
              </a:extLst>
            </p:cNvPr>
            <p:cNvSpPr/>
            <p:nvPr/>
          </p:nvSpPr>
          <p:spPr>
            <a:xfrm>
              <a:off x="873559" y="4463538"/>
              <a:ext cx="72000" cy="72000"/>
            </a:xfrm>
            <a:custGeom>
              <a:avLst/>
              <a:gdLst>
                <a:gd name="connsiteX0" fmla="*/ 72028 w 72000"/>
                <a:gd name="connsiteY0" fmla="*/ 36313 h 72000"/>
                <a:gd name="connsiteX1" fmla="*/ 36028 w 72000"/>
                <a:gd name="connsiteY1" fmla="*/ 72313 h 72000"/>
                <a:gd name="connsiteX2" fmla="*/ 28 w 72000"/>
                <a:gd name="connsiteY2" fmla="*/ 36313 h 72000"/>
                <a:gd name="connsiteX3" fmla="*/ 36028 w 72000"/>
                <a:gd name="connsiteY3" fmla="*/ 313 h 72000"/>
                <a:gd name="connsiteX4" fmla="*/ 72028 w 72000"/>
                <a:gd name="connsiteY4" fmla="*/ 3631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13"/>
                  </a:moveTo>
                  <a:cubicBezTo>
                    <a:pt x="72028" y="56196"/>
                    <a:pt x="55910" y="72313"/>
                    <a:pt x="36028" y="72313"/>
                  </a:cubicBezTo>
                  <a:cubicBezTo>
                    <a:pt x="16145" y="72313"/>
                    <a:pt x="28" y="56196"/>
                    <a:pt x="28" y="36313"/>
                  </a:cubicBezTo>
                  <a:cubicBezTo>
                    <a:pt x="28" y="16431"/>
                    <a:pt x="16145" y="313"/>
                    <a:pt x="36028" y="313"/>
                  </a:cubicBezTo>
                  <a:cubicBezTo>
                    <a:pt x="55910" y="313"/>
                    <a:pt x="72028" y="16431"/>
                    <a:pt x="72028" y="36313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54F059-6A81-EF1F-BD40-6E66730EDFF9}"/>
                </a:ext>
              </a:extLst>
            </p:cNvPr>
            <p:cNvSpPr/>
            <p:nvPr/>
          </p:nvSpPr>
          <p:spPr>
            <a:xfrm>
              <a:off x="1378383" y="4492115"/>
              <a:ext cx="72000" cy="72000"/>
            </a:xfrm>
            <a:custGeom>
              <a:avLst/>
              <a:gdLst>
                <a:gd name="connsiteX0" fmla="*/ 72067 w 72000"/>
                <a:gd name="connsiteY0" fmla="*/ 36316 h 72000"/>
                <a:gd name="connsiteX1" fmla="*/ 36067 w 72000"/>
                <a:gd name="connsiteY1" fmla="*/ 72316 h 72000"/>
                <a:gd name="connsiteX2" fmla="*/ 67 w 72000"/>
                <a:gd name="connsiteY2" fmla="*/ 36316 h 72000"/>
                <a:gd name="connsiteX3" fmla="*/ 36067 w 72000"/>
                <a:gd name="connsiteY3" fmla="*/ 316 h 72000"/>
                <a:gd name="connsiteX4" fmla="*/ 72067 w 72000"/>
                <a:gd name="connsiteY4" fmla="*/ 3631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16"/>
                  </a:moveTo>
                  <a:cubicBezTo>
                    <a:pt x="72067" y="56198"/>
                    <a:pt x="55949" y="72316"/>
                    <a:pt x="36067" y="72316"/>
                  </a:cubicBezTo>
                  <a:cubicBezTo>
                    <a:pt x="16184" y="72316"/>
                    <a:pt x="67" y="56198"/>
                    <a:pt x="67" y="36316"/>
                  </a:cubicBezTo>
                  <a:cubicBezTo>
                    <a:pt x="67" y="16433"/>
                    <a:pt x="16184" y="316"/>
                    <a:pt x="36067" y="316"/>
                  </a:cubicBezTo>
                  <a:cubicBezTo>
                    <a:pt x="55949" y="316"/>
                    <a:pt x="72067" y="16433"/>
                    <a:pt x="72067" y="36316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AA6CFD-86C7-926B-AF53-3B294A4082C7}"/>
                </a:ext>
              </a:extLst>
            </p:cNvPr>
            <p:cNvSpPr/>
            <p:nvPr/>
          </p:nvSpPr>
          <p:spPr>
            <a:xfrm>
              <a:off x="621145" y="4768339"/>
              <a:ext cx="72000" cy="72000"/>
            </a:xfrm>
            <a:custGeom>
              <a:avLst/>
              <a:gdLst>
                <a:gd name="connsiteX0" fmla="*/ 72008 w 72000"/>
                <a:gd name="connsiteY0" fmla="*/ 36337 h 72000"/>
                <a:gd name="connsiteX1" fmla="*/ 36008 w 72000"/>
                <a:gd name="connsiteY1" fmla="*/ 72337 h 72000"/>
                <a:gd name="connsiteX2" fmla="*/ 8 w 72000"/>
                <a:gd name="connsiteY2" fmla="*/ 36337 h 72000"/>
                <a:gd name="connsiteX3" fmla="*/ 36008 w 72000"/>
                <a:gd name="connsiteY3" fmla="*/ 337 h 72000"/>
                <a:gd name="connsiteX4" fmla="*/ 72008 w 72000"/>
                <a:gd name="connsiteY4" fmla="*/ 3633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37"/>
                  </a:moveTo>
                  <a:cubicBezTo>
                    <a:pt x="72008" y="56219"/>
                    <a:pt x="55890" y="72337"/>
                    <a:pt x="36008" y="72337"/>
                  </a:cubicBezTo>
                  <a:cubicBezTo>
                    <a:pt x="16126" y="72337"/>
                    <a:pt x="8" y="56219"/>
                    <a:pt x="8" y="36337"/>
                  </a:cubicBezTo>
                  <a:cubicBezTo>
                    <a:pt x="8" y="16455"/>
                    <a:pt x="16126" y="337"/>
                    <a:pt x="36008" y="337"/>
                  </a:cubicBezTo>
                  <a:cubicBezTo>
                    <a:pt x="55890" y="337"/>
                    <a:pt x="72008" y="16455"/>
                    <a:pt x="72008" y="36337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aphic 635">
            <a:extLst>
              <a:ext uri="{FF2B5EF4-FFF2-40B4-BE49-F238E27FC236}">
                <a16:creationId xmlns:a16="http://schemas.microsoft.com/office/drawing/2014/main" id="{0AE66EA4-369F-F646-5E8A-8B776F85E08A}"/>
              </a:ext>
            </a:extLst>
          </p:cNvPr>
          <p:cNvGrpSpPr/>
          <p:nvPr/>
        </p:nvGrpSpPr>
        <p:grpSpPr>
          <a:xfrm>
            <a:off x="1552636" y="3681678"/>
            <a:ext cx="2630790" cy="693314"/>
            <a:chOff x="368323" y="4580916"/>
            <a:chExt cx="1334060" cy="351576"/>
          </a:xfrm>
          <a:solidFill>
            <a:srgbClr val="002C8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576551-B88A-F00B-F55C-E398B738EBAA}"/>
                </a:ext>
              </a:extLst>
            </p:cNvPr>
            <p:cNvSpPr/>
            <p:nvPr/>
          </p:nvSpPr>
          <p:spPr>
            <a:xfrm>
              <a:off x="368323" y="4784291"/>
              <a:ext cx="72000" cy="72000"/>
            </a:xfrm>
            <a:custGeom>
              <a:avLst/>
              <a:gdLst>
                <a:gd name="connsiteX0" fmla="*/ 71988 w 72000"/>
                <a:gd name="connsiteY0" fmla="*/ 36341 h 72000"/>
                <a:gd name="connsiteX1" fmla="*/ 35988 w 72000"/>
                <a:gd name="connsiteY1" fmla="*/ 72341 h 72000"/>
                <a:gd name="connsiteX2" fmla="*/ -12 w 72000"/>
                <a:gd name="connsiteY2" fmla="*/ 36341 h 72000"/>
                <a:gd name="connsiteX3" fmla="*/ 35988 w 72000"/>
                <a:gd name="connsiteY3" fmla="*/ 341 h 72000"/>
                <a:gd name="connsiteX4" fmla="*/ 71988 w 72000"/>
                <a:gd name="connsiteY4" fmla="*/ 3634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8" y="36341"/>
                  </a:moveTo>
                  <a:cubicBezTo>
                    <a:pt x="71988" y="56223"/>
                    <a:pt x="55871" y="72341"/>
                    <a:pt x="35988" y="72341"/>
                  </a:cubicBezTo>
                  <a:cubicBezTo>
                    <a:pt x="16106" y="72341"/>
                    <a:pt x="-12" y="56223"/>
                    <a:pt x="-12" y="36341"/>
                  </a:cubicBezTo>
                  <a:cubicBezTo>
                    <a:pt x="-12" y="16458"/>
                    <a:pt x="16106" y="341"/>
                    <a:pt x="35988" y="341"/>
                  </a:cubicBezTo>
                  <a:cubicBezTo>
                    <a:pt x="55871" y="341"/>
                    <a:pt x="71988" y="16458"/>
                    <a:pt x="71988" y="36341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832DFC-CCE3-4BC5-25BD-6B3A7A5D4FB4}"/>
                </a:ext>
              </a:extLst>
            </p:cNvPr>
            <p:cNvSpPr/>
            <p:nvPr/>
          </p:nvSpPr>
          <p:spPr>
            <a:xfrm>
              <a:off x="1125558" y="4822393"/>
              <a:ext cx="72000" cy="72000"/>
            </a:xfrm>
            <a:custGeom>
              <a:avLst/>
              <a:gdLst>
                <a:gd name="connsiteX0" fmla="*/ 72047 w 72000"/>
                <a:gd name="connsiteY0" fmla="*/ 36344 h 72000"/>
                <a:gd name="connsiteX1" fmla="*/ 36047 w 72000"/>
                <a:gd name="connsiteY1" fmla="*/ 72344 h 72000"/>
                <a:gd name="connsiteX2" fmla="*/ 47 w 72000"/>
                <a:gd name="connsiteY2" fmla="*/ 36344 h 72000"/>
                <a:gd name="connsiteX3" fmla="*/ 36047 w 72000"/>
                <a:gd name="connsiteY3" fmla="*/ 344 h 72000"/>
                <a:gd name="connsiteX4" fmla="*/ 72047 w 72000"/>
                <a:gd name="connsiteY4" fmla="*/ 3634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44"/>
                  </a:moveTo>
                  <a:cubicBezTo>
                    <a:pt x="72047" y="56226"/>
                    <a:pt x="55929" y="72344"/>
                    <a:pt x="36047" y="72344"/>
                  </a:cubicBezTo>
                  <a:cubicBezTo>
                    <a:pt x="16165" y="72344"/>
                    <a:pt x="47" y="56226"/>
                    <a:pt x="47" y="36344"/>
                  </a:cubicBezTo>
                  <a:cubicBezTo>
                    <a:pt x="47" y="16461"/>
                    <a:pt x="16165" y="344"/>
                    <a:pt x="36047" y="344"/>
                  </a:cubicBezTo>
                  <a:cubicBezTo>
                    <a:pt x="55929" y="344"/>
                    <a:pt x="72047" y="16461"/>
                    <a:pt x="72047" y="36344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345696-727B-5FC1-1AE8-7E977DE5E51C}"/>
                </a:ext>
              </a:extLst>
            </p:cNvPr>
            <p:cNvSpPr/>
            <p:nvPr/>
          </p:nvSpPr>
          <p:spPr>
            <a:xfrm>
              <a:off x="1630383" y="4580916"/>
              <a:ext cx="72000" cy="72000"/>
            </a:xfrm>
            <a:custGeom>
              <a:avLst/>
              <a:gdLst>
                <a:gd name="connsiteX0" fmla="*/ 72086 w 72000"/>
                <a:gd name="connsiteY0" fmla="*/ 36325 h 72000"/>
                <a:gd name="connsiteX1" fmla="*/ 36086 w 72000"/>
                <a:gd name="connsiteY1" fmla="*/ 72325 h 72000"/>
                <a:gd name="connsiteX2" fmla="*/ 86 w 72000"/>
                <a:gd name="connsiteY2" fmla="*/ 36325 h 72000"/>
                <a:gd name="connsiteX3" fmla="*/ 36086 w 72000"/>
                <a:gd name="connsiteY3" fmla="*/ 325 h 72000"/>
                <a:gd name="connsiteX4" fmla="*/ 72086 w 72000"/>
                <a:gd name="connsiteY4" fmla="*/ 3632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325"/>
                  </a:moveTo>
                  <a:cubicBezTo>
                    <a:pt x="72086" y="56207"/>
                    <a:pt x="55968" y="72325"/>
                    <a:pt x="36086" y="72325"/>
                  </a:cubicBezTo>
                  <a:cubicBezTo>
                    <a:pt x="16204" y="72325"/>
                    <a:pt x="86" y="56207"/>
                    <a:pt x="86" y="36325"/>
                  </a:cubicBezTo>
                  <a:cubicBezTo>
                    <a:pt x="86" y="16443"/>
                    <a:pt x="16204" y="325"/>
                    <a:pt x="36086" y="325"/>
                  </a:cubicBezTo>
                  <a:cubicBezTo>
                    <a:pt x="55968" y="325"/>
                    <a:pt x="72086" y="16443"/>
                    <a:pt x="72086" y="3632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693C05-7A31-D2DA-BCAB-A225AD02846F}"/>
                </a:ext>
              </a:extLst>
            </p:cNvPr>
            <p:cNvSpPr/>
            <p:nvPr/>
          </p:nvSpPr>
          <p:spPr>
            <a:xfrm>
              <a:off x="873148" y="4803342"/>
              <a:ext cx="72000" cy="72000"/>
            </a:xfrm>
            <a:custGeom>
              <a:avLst/>
              <a:gdLst>
                <a:gd name="connsiteX0" fmla="*/ 72028 w 72000"/>
                <a:gd name="connsiteY0" fmla="*/ 36342 h 72000"/>
                <a:gd name="connsiteX1" fmla="*/ 36028 w 72000"/>
                <a:gd name="connsiteY1" fmla="*/ 72342 h 72000"/>
                <a:gd name="connsiteX2" fmla="*/ 28 w 72000"/>
                <a:gd name="connsiteY2" fmla="*/ 36342 h 72000"/>
                <a:gd name="connsiteX3" fmla="*/ 36028 w 72000"/>
                <a:gd name="connsiteY3" fmla="*/ 342 h 72000"/>
                <a:gd name="connsiteX4" fmla="*/ 72028 w 72000"/>
                <a:gd name="connsiteY4" fmla="*/ 3634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42"/>
                  </a:moveTo>
                  <a:cubicBezTo>
                    <a:pt x="72028" y="56224"/>
                    <a:pt x="55910" y="72342"/>
                    <a:pt x="36028" y="72342"/>
                  </a:cubicBezTo>
                  <a:cubicBezTo>
                    <a:pt x="16145" y="72342"/>
                    <a:pt x="28" y="56224"/>
                    <a:pt x="28" y="36342"/>
                  </a:cubicBezTo>
                  <a:cubicBezTo>
                    <a:pt x="28" y="16460"/>
                    <a:pt x="16145" y="342"/>
                    <a:pt x="36028" y="342"/>
                  </a:cubicBezTo>
                  <a:cubicBezTo>
                    <a:pt x="55910" y="342"/>
                    <a:pt x="72028" y="16460"/>
                    <a:pt x="72028" y="3634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4CCFBC-D1B5-930F-16DA-0EDF9E6CABFE}"/>
                </a:ext>
              </a:extLst>
            </p:cNvPr>
            <p:cNvSpPr/>
            <p:nvPr/>
          </p:nvSpPr>
          <p:spPr>
            <a:xfrm>
              <a:off x="1377972" y="4755717"/>
              <a:ext cx="72000" cy="72000"/>
            </a:xfrm>
            <a:custGeom>
              <a:avLst/>
              <a:gdLst>
                <a:gd name="connsiteX0" fmla="*/ 72067 w 72000"/>
                <a:gd name="connsiteY0" fmla="*/ 36338 h 72000"/>
                <a:gd name="connsiteX1" fmla="*/ 36067 w 72000"/>
                <a:gd name="connsiteY1" fmla="*/ 72338 h 72000"/>
                <a:gd name="connsiteX2" fmla="*/ 66 w 72000"/>
                <a:gd name="connsiteY2" fmla="*/ 36338 h 72000"/>
                <a:gd name="connsiteX3" fmla="*/ 36067 w 72000"/>
                <a:gd name="connsiteY3" fmla="*/ 338 h 72000"/>
                <a:gd name="connsiteX4" fmla="*/ 72067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38"/>
                  </a:moveTo>
                  <a:cubicBezTo>
                    <a:pt x="72067" y="56221"/>
                    <a:pt x="55949" y="72338"/>
                    <a:pt x="36067" y="72338"/>
                  </a:cubicBezTo>
                  <a:cubicBezTo>
                    <a:pt x="16184" y="72338"/>
                    <a:pt x="66" y="56221"/>
                    <a:pt x="66" y="36338"/>
                  </a:cubicBezTo>
                  <a:cubicBezTo>
                    <a:pt x="66" y="16456"/>
                    <a:pt x="16184" y="338"/>
                    <a:pt x="36067" y="338"/>
                  </a:cubicBezTo>
                  <a:cubicBezTo>
                    <a:pt x="55949" y="338"/>
                    <a:pt x="72067" y="16456"/>
                    <a:pt x="72067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D99A13-11AA-53F5-C8F5-367118977D4A}"/>
                </a:ext>
              </a:extLst>
            </p:cNvPr>
            <p:cNvSpPr/>
            <p:nvPr/>
          </p:nvSpPr>
          <p:spPr>
            <a:xfrm>
              <a:off x="620733" y="4860492"/>
              <a:ext cx="72000" cy="72000"/>
            </a:xfrm>
            <a:custGeom>
              <a:avLst/>
              <a:gdLst>
                <a:gd name="connsiteX0" fmla="*/ 72008 w 72000"/>
                <a:gd name="connsiteY0" fmla="*/ 36347 h 72000"/>
                <a:gd name="connsiteX1" fmla="*/ 36008 w 72000"/>
                <a:gd name="connsiteY1" fmla="*/ 72347 h 72000"/>
                <a:gd name="connsiteX2" fmla="*/ 8 w 72000"/>
                <a:gd name="connsiteY2" fmla="*/ 36347 h 72000"/>
                <a:gd name="connsiteX3" fmla="*/ 36008 w 72000"/>
                <a:gd name="connsiteY3" fmla="*/ 347 h 72000"/>
                <a:gd name="connsiteX4" fmla="*/ 72008 w 72000"/>
                <a:gd name="connsiteY4" fmla="*/ 3634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47"/>
                  </a:moveTo>
                  <a:cubicBezTo>
                    <a:pt x="72008" y="56229"/>
                    <a:pt x="55890" y="72347"/>
                    <a:pt x="36008" y="72347"/>
                  </a:cubicBezTo>
                  <a:cubicBezTo>
                    <a:pt x="16126" y="72347"/>
                    <a:pt x="8" y="56229"/>
                    <a:pt x="8" y="36347"/>
                  </a:cubicBezTo>
                  <a:cubicBezTo>
                    <a:pt x="8" y="16464"/>
                    <a:pt x="16126" y="347"/>
                    <a:pt x="36008" y="347"/>
                  </a:cubicBezTo>
                  <a:cubicBezTo>
                    <a:pt x="55890" y="347"/>
                    <a:pt x="72008" y="16464"/>
                    <a:pt x="72008" y="36347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635">
            <a:extLst>
              <a:ext uri="{FF2B5EF4-FFF2-40B4-BE49-F238E27FC236}">
                <a16:creationId xmlns:a16="http://schemas.microsoft.com/office/drawing/2014/main" id="{D7D82307-3BC0-550C-8BF5-2175ACE1B81A}"/>
              </a:ext>
            </a:extLst>
          </p:cNvPr>
          <p:cNvGrpSpPr/>
          <p:nvPr/>
        </p:nvGrpSpPr>
        <p:grpSpPr>
          <a:xfrm>
            <a:off x="7297582" y="3659026"/>
            <a:ext cx="2623217" cy="601799"/>
            <a:chOff x="4058254" y="4550471"/>
            <a:chExt cx="1334060" cy="313477"/>
          </a:xfrm>
          <a:solidFill>
            <a:srgbClr val="002C80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BBC5E0-F403-491C-8B72-5FE7B5AF1188}"/>
                </a:ext>
              </a:extLst>
            </p:cNvPr>
            <p:cNvSpPr/>
            <p:nvPr/>
          </p:nvSpPr>
          <p:spPr>
            <a:xfrm>
              <a:off x="4058254" y="4753845"/>
              <a:ext cx="72000" cy="72000"/>
            </a:xfrm>
            <a:custGeom>
              <a:avLst/>
              <a:gdLst>
                <a:gd name="connsiteX0" fmla="*/ 72376 w 72000"/>
                <a:gd name="connsiteY0" fmla="*/ 36338 h 72000"/>
                <a:gd name="connsiteX1" fmla="*/ 36376 w 72000"/>
                <a:gd name="connsiteY1" fmla="*/ 72338 h 72000"/>
                <a:gd name="connsiteX2" fmla="*/ 376 w 72000"/>
                <a:gd name="connsiteY2" fmla="*/ 36338 h 72000"/>
                <a:gd name="connsiteX3" fmla="*/ 36376 w 72000"/>
                <a:gd name="connsiteY3" fmla="*/ 337 h 72000"/>
                <a:gd name="connsiteX4" fmla="*/ 72376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6" y="36338"/>
                  </a:moveTo>
                  <a:cubicBezTo>
                    <a:pt x="72376" y="56220"/>
                    <a:pt x="56258" y="72338"/>
                    <a:pt x="36376" y="72338"/>
                  </a:cubicBezTo>
                  <a:cubicBezTo>
                    <a:pt x="16494" y="72338"/>
                    <a:pt x="376" y="56220"/>
                    <a:pt x="376" y="36338"/>
                  </a:cubicBezTo>
                  <a:cubicBezTo>
                    <a:pt x="376" y="16455"/>
                    <a:pt x="16494" y="337"/>
                    <a:pt x="36376" y="337"/>
                  </a:cubicBezTo>
                  <a:cubicBezTo>
                    <a:pt x="56258" y="337"/>
                    <a:pt x="72376" y="16455"/>
                    <a:pt x="72376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75360BD-AD7B-3F6F-527B-3A81B62AFCB1}"/>
                </a:ext>
              </a:extLst>
            </p:cNvPr>
            <p:cNvSpPr/>
            <p:nvPr/>
          </p:nvSpPr>
          <p:spPr>
            <a:xfrm>
              <a:off x="4815489" y="4791948"/>
              <a:ext cx="72000" cy="72000"/>
            </a:xfrm>
            <a:custGeom>
              <a:avLst/>
              <a:gdLst>
                <a:gd name="connsiteX0" fmla="*/ 72434 w 72000"/>
                <a:gd name="connsiteY0" fmla="*/ 36340 h 72000"/>
                <a:gd name="connsiteX1" fmla="*/ 36434 w 72000"/>
                <a:gd name="connsiteY1" fmla="*/ 72340 h 72000"/>
                <a:gd name="connsiteX2" fmla="*/ 434 w 72000"/>
                <a:gd name="connsiteY2" fmla="*/ 36340 h 72000"/>
                <a:gd name="connsiteX3" fmla="*/ 36434 w 72000"/>
                <a:gd name="connsiteY3" fmla="*/ 340 h 72000"/>
                <a:gd name="connsiteX4" fmla="*/ 72434 w 72000"/>
                <a:gd name="connsiteY4" fmla="*/ 3634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40"/>
                  </a:moveTo>
                  <a:cubicBezTo>
                    <a:pt x="72434" y="56223"/>
                    <a:pt x="56317" y="72340"/>
                    <a:pt x="36434" y="72340"/>
                  </a:cubicBezTo>
                  <a:cubicBezTo>
                    <a:pt x="16552" y="72340"/>
                    <a:pt x="434" y="56223"/>
                    <a:pt x="434" y="36340"/>
                  </a:cubicBezTo>
                  <a:cubicBezTo>
                    <a:pt x="434" y="16458"/>
                    <a:pt x="16552" y="340"/>
                    <a:pt x="36434" y="340"/>
                  </a:cubicBezTo>
                  <a:cubicBezTo>
                    <a:pt x="56317" y="340"/>
                    <a:pt x="72434" y="16458"/>
                    <a:pt x="72434" y="36340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198212-3F7B-F50C-3E68-8C5F0D60689B}"/>
                </a:ext>
              </a:extLst>
            </p:cNvPr>
            <p:cNvSpPr/>
            <p:nvPr/>
          </p:nvSpPr>
          <p:spPr>
            <a:xfrm>
              <a:off x="5320314" y="4550471"/>
              <a:ext cx="72000" cy="72000"/>
            </a:xfrm>
            <a:custGeom>
              <a:avLst/>
              <a:gdLst>
                <a:gd name="connsiteX0" fmla="*/ 72473 w 72000"/>
                <a:gd name="connsiteY0" fmla="*/ 36322 h 72000"/>
                <a:gd name="connsiteX1" fmla="*/ 36473 w 72000"/>
                <a:gd name="connsiteY1" fmla="*/ 72322 h 72000"/>
                <a:gd name="connsiteX2" fmla="*/ 473 w 72000"/>
                <a:gd name="connsiteY2" fmla="*/ 36322 h 72000"/>
                <a:gd name="connsiteX3" fmla="*/ 36473 w 72000"/>
                <a:gd name="connsiteY3" fmla="*/ 322 h 72000"/>
                <a:gd name="connsiteX4" fmla="*/ 72473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322"/>
                  </a:moveTo>
                  <a:cubicBezTo>
                    <a:pt x="72473" y="56204"/>
                    <a:pt x="56356" y="72322"/>
                    <a:pt x="36473" y="72322"/>
                  </a:cubicBezTo>
                  <a:cubicBezTo>
                    <a:pt x="16591" y="72322"/>
                    <a:pt x="473" y="56204"/>
                    <a:pt x="473" y="36322"/>
                  </a:cubicBezTo>
                  <a:cubicBezTo>
                    <a:pt x="473" y="16440"/>
                    <a:pt x="16591" y="322"/>
                    <a:pt x="36473" y="322"/>
                  </a:cubicBezTo>
                  <a:cubicBezTo>
                    <a:pt x="56356" y="322"/>
                    <a:pt x="72473" y="16440"/>
                    <a:pt x="72473" y="3632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1D3616-55BD-B16F-026E-0070EACBB3CE}"/>
                </a:ext>
              </a:extLst>
            </p:cNvPr>
            <p:cNvSpPr/>
            <p:nvPr/>
          </p:nvSpPr>
          <p:spPr>
            <a:xfrm>
              <a:off x="4563079" y="4772897"/>
              <a:ext cx="72000" cy="72000"/>
            </a:xfrm>
            <a:custGeom>
              <a:avLst/>
              <a:gdLst>
                <a:gd name="connsiteX0" fmla="*/ 72415 w 72000"/>
                <a:gd name="connsiteY0" fmla="*/ 36339 h 72000"/>
                <a:gd name="connsiteX1" fmla="*/ 36415 w 72000"/>
                <a:gd name="connsiteY1" fmla="*/ 72339 h 72000"/>
                <a:gd name="connsiteX2" fmla="*/ 415 w 72000"/>
                <a:gd name="connsiteY2" fmla="*/ 36339 h 72000"/>
                <a:gd name="connsiteX3" fmla="*/ 36415 w 72000"/>
                <a:gd name="connsiteY3" fmla="*/ 339 h 72000"/>
                <a:gd name="connsiteX4" fmla="*/ 72415 w 72000"/>
                <a:gd name="connsiteY4" fmla="*/ 3633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39"/>
                  </a:moveTo>
                  <a:cubicBezTo>
                    <a:pt x="72415" y="56221"/>
                    <a:pt x="56297" y="72339"/>
                    <a:pt x="36415" y="72339"/>
                  </a:cubicBezTo>
                  <a:cubicBezTo>
                    <a:pt x="16533" y="72339"/>
                    <a:pt x="415" y="56221"/>
                    <a:pt x="415" y="36339"/>
                  </a:cubicBezTo>
                  <a:cubicBezTo>
                    <a:pt x="415" y="16457"/>
                    <a:pt x="16533" y="339"/>
                    <a:pt x="36415" y="339"/>
                  </a:cubicBezTo>
                  <a:cubicBezTo>
                    <a:pt x="56297" y="339"/>
                    <a:pt x="72415" y="16457"/>
                    <a:pt x="72415" y="36339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C313A5-389E-E03F-FC02-663558AE0348}"/>
                </a:ext>
              </a:extLst>
            </p:cNvPr>
            <p:cNvSpPr/>
            <p:nvPr/>
          </p:nvSpPr>
          <p:spPr>
            <a:xfrm>
              <a:off x="5067903" y="4725272"/>
              <a:ext cx="72000" cy="72000"/>
            </a:xfrm>
            <a:custGeom>
              <a:avLst/>
              <a:gdLst>
                <a:gd name="connsiteX0" fmla="*/ 72454 w 72000"/>
                <a:gd name="connsiteY0" fmla="*/ 36335 h 72000"/>
                <a:gd name="connsiteX1" fmla="*/ 36454 w 72000"/>
                <a:gd name="connsiteY1" fmla="*/ 72335 h 72000"/>
                <a:gd name="connsiteX2" fmla="*/ 454 w 72000"/>
                <a:gd name="connsiteY2" fmla="*/ 36335 h 72000"/>
                <a:gd name="connsiteX3" fmla="*/ 36454 w 72000"/>
                <a:gd name="connsiteY3" fmla="*/ 335 h 72000"/>
                <a:gd name="connsiteX4" fmla="*/ 72454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35"/>
                  </a:moveTo>
                  <a:cubicBezTo>
                    <a:pt x="72454" y="56218"/>
                    <a:pt x="56336" y="72335"/>
                    <a:pt x="36454" y="72335"/>
                  </a:cubicBezTo>
                  <a:cubicBezTo>
                    <a:pt x="16572" y="72335"/>
                    <a:pt x="454" y="56218"/>
                    <a:pt x="454" y="36335"/>
                  </a:cubicBezTo>
                  <a:cubicBezTo>
                    <a:pt x="454" y="16453"/>
                    <a:pt x="16572" y="335"/>
                    <a:pt x="36454" y="335"/>
                  </a:cubicBezTo>
                  <a:cubicBezTo>
                    <a:pt x="56336" y="335"/>
                    <a:pt x="72454" y="16453"/>
                    <a:pt x="72454" y="3633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5DB3DF-D8AB-8FDC-6F63-D2AD83B254E6}"/>
                </a:ext>
              </a:extLst>
            </p:cNvPr>
            <p:cNvSpPr/>
            <p:nvPr/>
          </p:nvSpPr>
          <p:spPr>
            <a:xfrm>
              <a:off x="4320766" y="4688606"/>
              <a:ext cx="72000" cy="72000"/>
            </a:xfrm>
            <a:custGeom>
              <a:avLst/>
              <a:gdLst>
                <a:gd name="connsiteX0" fmla="*/ 72396 w 72000"/>
                <a:gd name="connsiteY0" fmla="*/ 36332 h 72000"/>
                <a:gd name="connsiteX1" fmla="*/ 36396 w 72000"/>
                <a:gd name="connsiteY1" fmla="*/ 72332 h 72000"/>
                <a:gd name="connsiteX2" fmla="*/ 396 w 72000"/>
                <a:gd name="connsiteY2" fmla="*/ 36332 h 72000"/>
                <a:gd name="connsiteX3" fmla="*/ 36396 w 72000"/>
                <a:gd name="connsiteY3" fmla="*/ 332 h 72000"/>
                <a:gd name="connsiteX4" fmla="*/ 72396 w 72000"/>
                <a:gd name="connsiteY4" fmla="*/ 3633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6" y="36332"/>
                  </a:moveTo>
                  <a:cubicBezTo>
                    <a:pt x="72396" y="56215"/>
                    <a:pt x="56278" y="72332"/>
                    <a:pt x="36396" y="72332"/>
                  </a:cubicBezTo>
                  <a:cubicBezTo>
                    <a:pt x="16514" y="72332"/>
                    <a:pt x="396" y="56215"/>
                    <a:pt x="396" y="36332"/>
                  </a:cubicBezTo>
                  <a:cubicBezTo>
                    <a:pt x="396" y="16450"/>
                    <a:pt x="16514" y="332"/>
                    <a:pt x="36396" y="332"/>
                  </a:cubicBezTo>
                  <a:cubicBezTo>
                    <a:pt x="56278" y="332"/>
                    <a:pt x="72396" y="16450"/>
                    <a:pt x="72396" y="3633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aphic 635">
            <a:extLst>
              <a:ext uri="{FF2B5EF4-FFF2-40B4-BE49-F238E27FC236}">
                <a16:creationId xmlns:a16="http://schemas.microsoft.com/office/drawing/2014/main" id="{982B4A54-0420-1A09-CE0F-8A5B7745D0A5}"/>
              </a:ext>
            </a:extLst>
          </p:cNvPr>
          <p:cNvGrpSpPr/>
          <p:nvPr/>
        </p:nvGrpSpPr>
        <p:grpSpPr>
          <a:xfrm>
            <a:off x="7281017" y="4659002"/>
            <a:ext cx="2662957" cy="888348"/>
            <a:chOff x="4049830" y="5071358"/>
            <a:chExt cx="1354270" cy="462740"/>
          </a:xfrm>
          <a:solidFill>
            <a:srgbClr val="1C6A1C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12860C3-8EAC-AFD6-760C-503980CEF86A}"/>
                </a:ext>
              </a:extLst>
            </p:cNvPr>
            <p:cNvSpPr/>
            <p:nvPr/>
          </p:nvSpPr>
          <p:spPr>
            <a:xfrm>
              <a:off x="4049830" y="5329392"/>
              <a:ext cx="72000" cy="72000"/>
            </a:xfrm>
            <a:custGeom>
              <a:avLst/>
              <a:gdLst>
                <a:gd name="connsiteX0" fmla="*/ 72375 w 72000"/>
                <a:gd name="connsiteY0" fmla="*/ 36396 h 72000"/>
                <a:gd name="connsiteX1" fmla="*/ 36375 w 72000"/>
                <a:gd name="connsiteY1" fmla="*/ 72396 h 72000"/>
                <a:gd name="connsiteX2" fmla="*/ 375 w 72000"/>
                <a:gd name="connsiteY2" fmla="*/ 36396 h 72000"/>
                <a:gd name="connsiteX3" fmla="*/ 36375 w 72000"/>
                <a:gd name="connsiteY3" fmla="*/ 396 h 72000"/>
                <a:gd name="connsiteX4" fmla="*/ 72375 w 72000"/>
                <a:gd name="connsiteY4" fmla="*/ 3639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5" y="36396"/>
                  </a:moveTo>
                  <a:cubicBezTo>
                    <a:pt x="72375" y="56278"/>
                    <a:pt x="56257" y="72396"/>
                    <a:pt x="36375" y="72396"/>
                  </a:cubicBezTo>
                  <a:cubicBezTo>
                    <a:pt x="16493" y="72396"/>
                    <a:pt x="375" y="56278"/>
                    <a:pt x="375" y="36396"/>
                  </a:cubicBezTo>
                  <a:cubicBezTo>
                    <a:pt x="375" y="16513"/>
                    <a:pt x="16493" y="396"/>
                    <a:pt x="36375" y="396"/>
                  </a:cubicBezTo>
                  <a:cubicBezTo>
                    <a:pt x="56257" y="396"/>
                    <a:pt x="72375" y="16513"/>
                    <a:pt x="72375" y="36396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3259A1-917A-7B19-B817-EAE2D899C474}"/>
                </a:ext>
              </a:extLst>
            </p:cNvPr>
            <p:cNvSpPr/>
            <p:nvPr/>
          </p:nvSpPr>
          <p:spPr>
            <a:xfrm>
              <a:off x="4803703" y="5166280"/>
              <a:ext cx="72000" cy="72000"/>
            </a:xfrm>
            <a:custGeom>
              <a:avLst/>
              <a:gdLst>
                <a:gd name="connsiteX0" fmla="*/ 72433 w 72000"/>
                <a:gd name="connsiteY0" fmla="*/ 36383 h 72000"/>
                <a:gd name="connsiteX1" fmla="*/ 36433 w 72000"/>
                <a:gd name="connsiteY1" fmla="*/ 72383 h 72000"/>
                <a:gd name="connsiteX2" fmla="*/ 433 w 72000"/>
                <a:gd name="connsiteY2" fmla="*/ 36383 h 72000"/>
                <a:gd name="connsiteX3" fmla="*/ 36433 w 72000"/>
                <a:gd name="connsiteY3" fmla="*/ 383 h 72000"/>
                <a:gd name="connsiteX4" fmla="*/ 72433 w 72000"/>
                <a:gd name="connsiteY4" fmla="*/ 3638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3" y="36383"/>
                  </a:moveTo>
                  <a:cubicBezTo>
                    <a:pt x="72433" y="56265"/>
                    <a:pt x="56316" y="72383"/>
                    <a:pt x="36433" y="72383"/>
                  </a:cubicBezTo>
                  <a:cubicBezTo>
                    <a:pt x="16551" y="72383"/>
                    <a:pt x="433" y="56265"/>
                    <a:pt x="433" y="36383"/>
                  </a:cubicBezTo>
                  <a:cubicBezTo>
                    <a:pt x="433" y="16501"/>
                    <a:pt x="16551" y="383"/>
                    <a:pt x="36433" y="383"/>
                  </a:cubicBezTo>
                  <a:cubicBezTo>
                    <a:pt x="56316" y="383"/>
                    <a:pt x="72433" y="16501"/>
                    <a:pt x="72433" y="36383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AF28D64-6D1A-0CC5-3A63-FC8312D53F59}"/>
                </a:ext>
              </a:extLst>
            </p:cNvPr>
            <p:cNvSpPr/>
            <p:nvPr/>
          </p:nvSpPr>
          <p:spPr>
            <a:xfrm>
              <a:off x="5332100" y="5293554"/>
              <a:ext cx="72000" cy="72000"/>
            </a:xfrm>
            <a:custGeom>
              <a:avLst/>
              <a:gdLst>
                <a:gd name="connsiteX0" fmla="*/ 72474 w 72000"/>
                <a:gd name="connsiteY0" fmla="*/ 36393 h 72000"/>
                <a:gd name="connsiteX1" fmla="*/ 36474 w 72000"/>
                <a:gd name="connsiteY1" fmla="*/ 72393 h 72000"/>
                <a:gd name="connsiteX2" fmla="*/ 474 w 72000"/>
                <a:gd name="connsiteY2" fmla="*/ 36393 h 72000"/>
                <a:gd name="connsiteX3" fmla="*/ 36474 w 72000"/>
                <a:gd name="connsiteY3" fmla="*/ 393 h 72000"/>
                <a:gd name="connsiteX4" fmla="*/ 72474 w 72000"/>
                <a:gd name="connsiteY4" fmla="*/ 3639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4" y="36393"/>
                  </a:moveTo>
                  <a:cubicBezTo>
                    <a:pt x="72474" y="56275"/>
                    <a:pt x="56356" y="72393"/>
                    <a:pt x="36474" y="72393"/>
                  </a:cubicBezTo>
                  <a:cubicBezTo>
                    <a:pt x="16592" y="72393"/>
                    <a:pt x="474" y="56275"/>
                    <a:pt x="474" y="36393"/>
                  </a:cubicBezTo>
                  <a:cubicBezTo>
                    <a:pt x="474" y="16511"/>
                    <a:pt x="16592" y="393"/>
                    <a:pt x="36474" y="393"/>
                  </a:cubicBezTo>
                  <a:cubicBezTo>
                    <a:pt x="56356" y="393"/>
                    <a:pt x="72474" y="16511"/>
                    <a:pt x="72474" y="36393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54240C-A33C-A7F7-9413-2051B92DC89C}"/>
                </a:ext>
              </a:extLst>
            </p:cNvPr>
            <p:cNvSpPr/>
            <p:nvPr/>
          </p:nvSpPr>
          <p:spPr>
            <a:xfrm>
              <a:off x="4558024" y="5462099"/>
              <a:ext cx="72000" cy="72000"/>
            </a:xfrm>
            <a:custGeom>
              <a:avLst/>
              <a:gdLst>
                <a:gd name="connsiteX0" fmla="*/ 72414 w 72000"/>
                <a:gd name="connsiteY0" fmla="*/ 36406 h 72000"/>
                <a:gd name="connsiteX1" fmla="*/ 36414 w 72000"/>
                <a:gd name="connsiteY1" fmla="*/ 72406 h 72000"/>
                <a:gd name="connsiteX2" fmla="*/ 414 w 72000"/>
                <a:gd name="connsiteY2" fmla="*/ 36406 h 72000"/>
                <a:gd name="connsiteX3" fmla="*/ 36414 w 72000"/>
                <a:gd name="connsiteY3" fmla="*/ 406 h 72000"/>
                <a:gd name="connsiteX4" fmla="*/ 72414 w 72000"/>
                <a:gd name="connsiteY4" fmla="*/ 3640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4" y="36406"/>
                  </a:moveTo>
                  <a:cubicBezTo>
                    <a:pt x="72414" y="56288"/>
                    <a:pt x="56297" y="72406"/>
                    <a:pt x="36414" y="72406"/>
                  </a:cubicBezTo>
                  <a:cubicBezTo>
                    <a:pt x="16532" y="72406"/>
                    <a:pt x="414" y="56288"/>
                    <a:pt x="414" y="36406"/>
                  </a:cubicBezTo>
                  <a:cubicBezTo>
                    <a:pt x="414" y="16524"/>
                    <a:pt x="16532" y="406"/>
                    <a:pt x="36414" y="406"/>
                  </a:cubicBezTo>
                  <a:cubicBezTo>
                    <a:pt x="56297" y="406"/>
                    <a:pt x="72414" y="16524"/>
                    <a:pt x="72414" y="36406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9ADA6FF-8D63-3225-28F3-C40061FEEAC7}"/>
                </a:ext>
              </a:extLst>
            </p:cNvPr>
            <p:cNvSpPr/>
            <p:nvPr/>
          </p:nvSpPr>
          <p:spPr>
            <a:xfrm>
              <a:off x="5067900" y="5247777"/>
              <a:ext cx="72000" cy="72000"/>
            </a:xfrm>
            <a:custGeom>
              <a:avLst/>
              <a:gdLst>
                <a:gd name="connsiteX0" fmla="*/ 72454 w 72000"/>
                <a:gd name="connsiteY0" fmla="*/ 36389 h 72000"/>
                <a:gd name="connsiteX1" fmla="*/ 36454 w 72000"/>
                <a:gd name="connsiteY1" fmla="*/ 72389 h 72000"/>
                <a:gd name="connsiteX2" fmla="*/ 454 w 72000"/>
                <a:gd name="connsiteY2" fmla="*/ 36389 h 72000"/>
                <a:gd name="connsiteX3" fmla="*/ 36454 w 72000"/>
                <a:gd name="connsiteY3" fmla="*/ 389 h 72000"/>
                <a:gd name="connsiteX4" fmla="*/ 72454 w 72000"/>
                <a:gd name="connsiteY4" fmla="*/ 3638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89"/>
                  </a:moveTo>
                  <a:cubicBezTo>
                    <a:pt x="72454" y="56272"/>
                    <a:pt x="56336" y="72389"/>
                    <a:pt x="36454" y="72389"/>
                  </a:cubicBezTo>
                  <a:cubicBezTo>
                    <a:pt x="16572" y="72389"/>
                    <a:pt x="454" y="56272"/>
                    <a:pt x="454" y="36389"/>
                  </a:cubicBezTo>
                  <a:cubicBezTo>
                    <a:pt x="454" y="16507"/>
                    <a:pt x="16572" y="389"/>
                    <a:pt x="36454" y="389"/>
                  </a:cubicBezTo>
                  <a:cubicBezTo>
                    <a:pt x="56336" y="389"/>
                    <a:pt x="72454" y="16507"/>
                    <a:pt x="72454" y="36389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69D6366-A1BF-4EE4-1710-061244A397B5}"/>
                </a:ext>
              </a:extLst>
            </p:cNvPr>
            <p:cNvSpPr/>
            <p:nvPr/>
          </p:nvSpPr>
          <p:spPr>
            <a:xfrm>
              <a:off x="4314030" y="5071358"/>
              <a:ext cx="72000" cy="72000"/>
            </a:xfrm>
            <a:custGeom>
              <a:avLst/>
              <a:gdLst>
                <a:gd name="connsiteX0" fmla="*/ 72396 w 72000"/>
                <a:gd name="connsiteY0" fmla="*/ 36376 h 72000"/>
                <a:gd name="connsiteX1" fmla="*/ 36396 w 72000"/>
                <a:gd name="connsiteY1" fmla="*/ 72376 h 72000"/>
                <a:gd name="connsiteX2" fmla="*/ 396 w 72000"/>
                <a:gd name="connsiteY2" fmla="*/ 36376 h 72000"/>
                <a:gd name="connsiteX3" fmla="*/ 36396 w 72000"/>
                <a:gd name="connsiteY3" fmla="*/ 376 h 72000"/>
                <a:gd name="connsiteX4" fmla="*/ 72396 w 72000"/>
                <a:gd name="connsiteY4" fmla="*/ 3637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6" y="36376"/>
                  </a:moveTo>
                  <a:cubicBezTo>
                    <a:pt x="72396" y="56258"/>
                    <a:pt x="56278" y="72376"/>
                    <a:pt x="36396" y="72376"/>
                  </a:cubicBezTo>
                  <a:cubicBezTo>
                    <a:pt x="16513" y="72376"/>
                    <a:pt x="396" y="56258"/>
                    <a:pt x="396" y="36376"/>
                  </a:cubicBezTo>
                  <a:cubicBezTo>
                    <a:pt x="396" y="16494"/>
                    <a:pt x="16513" y="376"/>
                    <a:pt x="36396" y="376"/>
                  </a:cubicBezTo>
                  <a:cubicBezTo>
                    <a:pt x="56278" y="376"/>
                    <a:pt x="72396" y="16494"/>
                    <a:pt x="72396" y="36376"/>
                  </a:cubicBezTo>
                  <a:close/>
                </a:path>
              </a:pathLst>
            </a:custGeom>
            <a:solidFill>
              <a:srgbClr val="1C6A1C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F53D70F-554B-F1D4-A690-23E4A592A2F6}"/>
              </a:ext>
            </a:extLst>
          </p:cNvPr>
          <p:cNvSpPr/>
          <p:nvPr/>
        </p:nvSpPr>
        <p:spPr>
          <a:xfrm>
            <a:off x="7364278" y="4733684"/>
            <a:ext cx="2519640" cy="749165"/>
          </a:xfrm>
          <a:custGeom>
            <a:avLst/>
            <a:gdLst>
              <a:gd name="connsiteX0" fmla="*/ 327 w 1281385"/>
              <a:gd name="connsiteY0" fmla="*/ 263394 h 390240"/>
              <a:gd name="connsiteX1" fmla="*/ 258807 w 1281385"/>
              <a:gd name="connsiteY1" fmla="*/ 306 h 390240"/>
              <a:gd name="connsiteX2" fmla="*/ 258807 w 1281385"/>
              <a:gd name="connsiteY2" fmla="*/ 306 h 390240"/>
              <a:gd name="connsiteX3" fmla="*/ 501663 w 1281385"/>
              <a:gd name="connsiteY3" fmla="*/ 390546 h 390240"/>
              <a:gd name="connsiteX4" fmla="*/ 747076 w 1281385"/>
              <a:gd name="connsiteY4" fmla="*/ 89550 h 390240"/>
              <a:gd name="connsiteX5" fmla="*/ 1009768 w 1281385"/>
              <a:gd name="connsiteY5" fmla="*/ 177246 h 390240"/>
              <a:gd name="connsiteX6" fmla="*/ 1281712 w 1281385"/>
              <a:gd name="connsiteY6" fmla="*/ 221742 h 39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385" h="390240">
                <a:moveTo>
                  <a:pt x="327" y="263394"/>
                </a:moveTo>
                <a:lnTo>
                  <a:pt x="258807" y="306"/>
                </a:lnTo>
                <a:lnTo>
                  <a:pt x="258807" y="306"/>
                </a:lnTo>
                <a:lnTo>
                  <a:pt x="501663" y="390546"/>
                </a:lnTo>
                <a:lnTo>
                  <a:pt x="747076" y="89550"/>
                </a:lnTo>
                <a:lnTo>
                  <a:pt x="1009768" y="177246"/>
                </a:lnTo>
                <a:lnTo>
                  <a:pt x="1281712" y="221742"/>
                </a:lnTo>
              </a:path>
            </a:pathLst>
          </a:custGeom>
          <a:noFill/>
          <a:ln w="28575" cap="flat">
            <a:solidFill>
              <a:srgbClr val="2B9E3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aphic 635">
            <a:extLst>
              <a:ext uri="{FF2B5EF4-FFF2-40B4-BE49-F238E27FC236}">
                <a16:creationId xmlns:a16="http://schemas.microsoft.com/office/drawing/2014/main" id="{99A44CB6-05E2-7130-5BEA-9688AA9B70F1}"/>
              </a:ext>
            </a:extLst>
          </p:cNvPr>
          <p:cNvGrpSpPr/>
          <p:nvPr/>
        </p:nvGrpSpPr>
        <p:grpSpPr>
          <a:xfrm>
            <a:off x="6901726" y="2098562"/>
            <a:ext cx="4015666" cy="3800571"/>
            <a:chOff x="3856938" y="3737626"/>
            <a:chExt cx="2042202" cy="1979716"/>
          </a:xfrm>
        </p:grpSpPr>
        <p:grpSp>
          <p:nvGrpSpPr>
            <p:cNvPr id="39" name="Graphic 635">
              <a:extLst>
                <a:ext uri="{FF2B5EF4-FFF2-40B4-BE49-F238E27FC236}">
                  <a16:creationId xmlns:a16="http://schemas.microsoft.com/office/drawing/2014/main" id="{5DF58B19-644C-884F-0235-A74F21C31E2F}"/>
                </a:ext>
              </a:extLst>
            </p:cNvPr>
            <p:cNvGrpSpPr/>
            <p:nvPr/>
          </p:nvGrpSpPr>
          <p:grpSpPr>
            <a:xfrm>
              <a:off x="4087371" y="3737626"/>
              <a:ext cx="1811769" cy="1811769"/>
              <a:chOff x="4087371" y="3737626"/>
              <a:chExt cx="1811769" cy="1811769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F2A0BED-8A29-1356-391F-C1ED2AD24969}"/>
                  </a:ext>
                </a:extLst>
              </p:cNvPr>
              <p:cNvSpPr/>
              <p:nvPr/>
            </p:nvSpPr>
            <p:spPr>
              <a:xfrm>
                <a:off x="4087371" y="3737626"/>
                <a:ext cx="9525" cy="1811769"/>
              </a:xfrm>
              <a:custGeom>
                <a:avLst/>
                <a:gdLst>
                  <a:gd name="connsiteX0" fmla="*/ 396 w 9525"/>
                  <a:gd name="connsiteY0" fmla="*/ 305 h 1811769"/>
                  <a:gd name="connsiteX1" fmla="*/ 396 w 9525"/>
                  <a:gd name="connsiteY1" fmla="*/ 1812074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396" y="305"/>
                    </a:moveTo>
                    <a:lnTo>
                      <a:pt x="396" y="1812074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6AA8F6-CA07-CECD-E0A2-B2144C0D9C8E}"/>
                  </a:ext>
                </a:extLst>
              </p:cNvPr>
              <p:cNvSpPr/>
              <p:nvPr/>
            </p:nvSpPr>
            <p:spPr>
              <a:xfrm>
                <a:off x="4087371" y="5549396"/>
                <a:ext cx="1811769" cy="9525"/>
              </a:xfrm>
              <a:custGeom>
                <a:avLst/>
                <a:gdLst>
                  <a:gd name="connsiteX0" fmla="*/ 466 w 1811769"/>
                  <a:gd name="connsiteY0" fmla="*/ 375 h 9525"/>
                  <a:gd name="connsiteX1" fmla="*/ 1812236 w 1811769"/>
                  <a:gd name="connsiteY1" fmla="*/ 37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466" y="375"/>
                    </a:moveTo>
                    <a:lnTo>
                      <a:pt x="1812236" y="375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F4B368-F6A8-6CD2-EE56-D798F7E293CA}"/>
                </a:ext>
              </a:extLst>
            </p:cNvPr>
            <p:cNvSpPr txBox="1"/>
            <p:nvPr/>
          </p:nvSpPr>
          <p:spPr>
            <a:xfrm>
              <a:off x="4731447" y="5540989"/>
              <a:ext cx="323545" cy="176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A0F37B-5FA0-B84E-9D99-0ADBD2AACB0B}"/>
                </a:ext>
              </a:extLst>
            </p:cNvPr>
            <p:cNvSpPr txBox="1"/>
            <p:nvPr/>
          </p:nvSpPr>
          <p:spPr>
            <a:xfrm rot="16200000">
              <a:off x="3627444" y="4598764"/>
              <a:ext cx="631163" cy="172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grpSp>
        <p:nvGrpSpPr>
          <p:cNvPr id="31" name="Graphic 635">
            <a:extLst>
              <a:ext uri="{FF2B5EF4-FFF2-40B4-BE49-F238E27FC236}">
                <a16:creationId xmlns:a16="http://schemas.microsoft.com/office/drawing/2014/main" id="{54F53B08-B791-64F8-54A2-10AA7FE758E8}"/>
              </a:ext>
            </a:extLst>
          </p:cNvPr>
          <p:cNvGrpSpPr/>
          <p:nvPr/>
        </p:nvGrpSpPr>
        <p:grpSpPr>
          <a:xfrm>
            <a:off x="7290185" y="2875124"/>
            <a:ext cx="2623217" cy="1308504"/>
            <a:chOff x="4054492" y="4142137"/>
            <a:chExt cx="1334060" cy="681599"/>
          </a:xfrm>
          <a:solidFill>
            <a:srgbClr val="FFBC37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272F78-2C55-9D90-859D-87907E4BD6AF}"/>
                </a:ext>
              </a:extLst>
            </p:cNvPr>
            <p:cNvSpPr/>
            <p:nvPr/>
          </p:nvSpPr>
          <p:spPr>
            <a:xfrm>
              <a:off x="4054492" y="4675535"/>
              <a:ext cx="72000" cy="72000"/>
            </a:xfrm>
            <a:custGeom>
              <a:avLst/>
              <a:gdLst>
                <a:gd name="connsiteX0" fmla="*/ 72375 w 72000"/>
                <a:gd name="connsiteY0" fmla="*/ 36329 h 72000"/>
                <a:gd name="connsiteX1" fmla="*/ 36375 w 72000"/>
                <a:gd name="connsiteY1" fmla="*/ 72329 h 72000"/>
                <a:gd name="connsiteX2" fmla="*/ 375 w 72000"/>
                <a:gd name="connsiteY2" fmla="*/ 36329 h 72000"/>
                <a:gd name="connsiteX3" fmla="*/ 36375 w 72000"/>
                <a:gd name="connsiteY3" fmla="*/ 329 h 72000"/>
                <a:gd name="connsiteX4" fmla="*/ 72375 w 72000"/>
                <a:gd name="connsiteY4" fmla="*/ 3632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5" y="36329"/>
                  </a:moveTo>
                  <a:cubicBezTo>
                    <a:pt x="72375" y="56212"/>
                    <a:pt x="56258" y="72329"/>
                    <a:pt x="36375" y="72329"/>
                  </a:cubicBezTo>
                  <a:cubicBezTo>
                    <a:pt x="16493" y="72329"/>
                    <a:pt x="375" y="56212"/>
                    <a:pt x="375" y="36329"/>
                  </a:cubicBezTo>
                  <a:cubicBezTo>
                    <a:pt x="375" y="16447"/>
                    <a:pt x="16493" y="329"/>
                    <a:pt x="36375" y="329"/>
                  </a:cubicBezTo>
                  <a:cubicBezTo>
                    <a:pt x="56258" y="329"/>
                    <a:pt x="72375" y="16447"/>
                    <a:pt x="72375" y="36329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E11FDF-AA79-3F25-6892-290EE7787B33}"/>
                </a:ext>
              </a:extLst>
            </p:cNvPr>
            <p:cNvSpPr/>
            <p:nvPr/>
          </p:nvSpPr>
          <p:spPr>
            <a:xfrm>
              <a:off x="4811727" y="4561235"/>
              <a:ext cx="72000" cy="72000"/>
            </a:xfrm>
            <a:custGeom>
              <a:avLst/>
              <a:gdLst>
                <a:gd name="connsiteX0" fmla="*/ 72434 w 72000"/>
                <a:gd name="connsiteY0" fmla="*/ 36321 h 72000"/>
                <a:gd name="connsiteX1" fmla="*/ 36434 w 72000"/>
                <a:gd name="connsiteY1" fmla="*/ 72321 h 72000"/>
                <a:gd name="connsiteX2" fmla="*/ 434 w 72000"/>
                <a:gd name="connsiteY2" fmla="*/ 36321 h 72000"/>
                <a:gd name="connsiteX3" fmla="*/ 36434 w 72000"/>
                <a:gd name="connsiteY3" fmla="*/ 320 h 72000"/>
                <a:gd name="connsiteX4" fmla="*/ 72434 w 72000"/>
                <a:gd name="connsiteY4" fmla="*/ 3632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21"/>
                  </a:moveTo>
                  <a:cubicBezTo>
                    <a:pt x="72434" y="56203"/>
                    <a:pt x="56316" y="72321"/>
                    <a:pt x="36434" y="72321"/>
                  </a:cubicBezTo>
                  <a:cubicBezTo>
                    <a:pt x="16552" y="72321"/>
                    <a:pt x="434" y="56203"/>
                    <a:pt x="434" y="36321"/>
                  </a:cubicBezTo>
                  <a:cubicBezTo>
                    <a:pt x="434" y="16438"/>
                    <a:pt x="16552" y="320"/>
                    <a:pt x="36434" y="320"/>
                  </a:cubicBezTo>
                  <a:cubicBezTo>
                    <a:pt x="56316" y="320"/>
                    <a:pt x="72434" y="16438"/>
                    <a:pt x="72434" y="3632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C92B28-C28E-B38C-B89E-128182070643}"/>
                </a:ext>
              </a:extLst>
            </p:cNvPr>
            <p:cNvSpPr/>
            <p:nvPr/>
          </p:nvSpPr>
          <p:spPr>
            <a:xfrm>
              <a:off x="5316552" y="4142137"/>
              <a:ext cx="72000" cy="72000"/>
            </a:xfrm>
            <a:custGeom>
              <a:avLst/>
              <a:gdLst>
                <a:gd name="connsiteX0" fmla="*/ 72473 w 72000"/>
                <a:gd name="connsiteY0" fmla="*/ 36288 h 72000"/>
                <a:gd name="connsiteX1" fmla="*/ 36473 w 72000"/>
                <a:gd name="connsiteY1" fmla="*/ 72288 h 72000"/>
                <a:gd name="connsiteX2" fmla="*/ 473 w 72000"/>
                <a:gd name="connsiteY2" fmla="*/ 36288 h 72000"/>
                <a:gd name="connsiteX3" fmla="*/ 36473 w 72000"/>
                <a:gd name="connsiteY3" fmla="*/ 288 h 72000"/>
                <a:gd name="connsiteX4" fmla="*/ 72473 w 72000"/>
                <a:gd name="connsiteY4" fmla="*/ 3628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288"/>
                  </a:moveTo>
                  <a:cubicBezTo>
                    <a:pt x="72473" y="56170"/>
                    <a:pt x="56355" y="72288"/>
                    <a:pt x="36473" y="72288"/>
                  </a:cubicBezTo>
                  <a:cubicBezTo>
                    <a:pt x="16591" y="72288"/>
                    <a:pt x="473" y="56170"/>
                    <a:pt x="473" y="36288"/>
                  </a:cubicBezTo>
                  <a:cubicBezTo>
                    <a:pt x="473" y="16406"/>
                    <a:pt x="16591" y="288"/>
                    <a:pt x="36473" y="288"/>
                  </a:cubicBezTo>
                  <a:cubicBezTo>
                    <a:pt x="56355" y="288"/>
                    <a:pt x="72473" y="16406"/>
                    <a:pt x="72473" y="36288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048168-486C-0F7B-EA0E-850B3B11B83C}"/>
                </a:ext>
              </a:extLst>
            </p:cNvPr>
            <p:cNvSpPr/>
            <p:nvPr/>
          </p:nvSpPr>
          <p:spPr>
            <a:xfrm>
              <a:off x="4559317" y="4446934"/>
              <a:ext cx="72000" cy="72000"/>
            </a:xfrm>
            <a:custGeom>
              <a:avLst/>
              <a:gdLst>
                <a:gd name="connsiteX0" fmla="*/ 72415 w 72000"/>
                <a:gd name="connsiteY0" fmla="*/ 36312 h 72000"/>
                <a:gd name="connsiteX1" fmla="*/ 36415 w 72000"/>
                <a:gd name="connsiteY1" fmla="*/ 72312 h 72000"/>
                <a:gd name="connsiteX2" fmla="*/ 415 w 72000"/>
                <a:gd name="connsiteY2" fmla="*/ 36312 h 72000"/>
                <a:gd name="connsiteX3" fmla="*/ 36415 w 72000"/>
                <a:gd name="connsiteY3" fmla="*/ 312 h 72000"/>
                <a:gd name="connsiteX4" fmla="*/ 72415 w 72000"/>
                <a:gd name="connsiteY4" fmla="*/ 3631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12"/>
                  </a:moveTo>
                  <a:cubicBezTo>
                    <a:pt x="72415" y="56194"/>
                    <a:pt x="56297" y="72312"/>
                    <a:pt x="36415" y="72312"/>
                  </a:cubicBezTo>
                  <a:cubicBezTo>
                    <a:pt x="16532" y="72312"/>
                    <a:pt x="415" y="56194"/>
                    <a:pt x="415" y="36312"/>
                  </a:cubicBezTo>
                  <a:cubicBezTo>
                    <a:pt x="415" y="16429"/>
                    <a:pt x="16532" y="312"/>
                    <a:pt x="36415" y="312"/>
                  </a:cubicBezTo>
                  <a:cubicBezTo>
                    <a:pt x="56297" y="312"/>
                    <a:pt x="72415" y="16429"/>
                    <a:pt x="72415" y="3631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276729-86BF-7214-E35B-776EFB780E09}"/>
                </a:ext>
              </a:extLst>
            </p:cNvPr>
            <p:cNvSpPr/>
            <p:nvPr/>
          </p:nvSpPr>
          <p:spPr>
            <a:xfrm>
              <a:off x="5064141" y="4475511"/>
              <a:ext cx="72000" cy="72000"/>
            </a:xfrm>
            <a:custGeom>
              <a:avLst/>
              <a:gdLst>
                <a:gd name="connsiteX0" fmla="*/ 72454 w 72000"/>
                <a:gd name="connsiteY0" fmla="*/ 36314 h 72000"/>
                <a:gd name="connsiteX1" fmla="*/ 36454 w 72000"/>
                <a:gd name="connsiteY1" fmla="*/ 72314 h 72000"/>
                <a:gd name="connsiteX2" fmla="*/ 453 w 72000"/>
                <a:gd name="connsiteY2" fmla="*/ 36314 h 72000"/>
                <a:gd name="connsiteX3" fmla="*/ 36454 w 72000"/>
                <a:gd name="connsiteY3" fmla="*/ 314 h 72000"/>
                <a:gd name="connsiteX4" fmla="*/ 72454 w 72000"/>
                <a:gd name="connsiteY4" fmla="*/ 3631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14"/>
                  </a:moveTo>
                  <a:cubicBezTo>
                    <a:pt x="72454" y="56196"/>
                    <a:pt x="56336" y="72314"/>
                    <a:pt x="36454" y="72314"/>
                  </a:cubicBezTo>
                  <a:cubicBezTo>
                    <a:pt x="16571" y="72314"/>
                    <a:pt x="453" y="56196"/>
                    <a:pt x="453" y="36314"/>
                  </a:cubicBezTo>
                  <a:cubicBezTo>
                    <a:pt x="453" y="16432"/>
                    <a:pt x="16571" y="314"/>
                    <a:pt x="36454" y="314"/>
                  </a:cubicBezTo>
                  <a:cubicBezTo>
                    <a:pt x="56336" y="314"/>
                    <a:pt x="72454" y="16432"/>
                    <a:pt x="72454" y="36314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B0DEAC2-1B62-C3F6-8F66-1E3E7831A829}"/>
                </a:ext>
              </a:extLst>
            </p:cNvPr>
            <p:cNvSpPr/>
            <p:nvPr/>
          </p:nvSpPr>
          <p:spPr>
            <a:xfrm>
              <a:off x="4306902" y="4751736"/>
              <a:ext cx="72000" cy="72000"/>
            </a:xfrm>
            <a:custGeom>
              <a:avLst/>
              <a:gdLst>
                <a:gd name="connsiteX0" fmla="*/ 72395 w 72000"/>
                <a:gd name="connsiteY0" fmla="*/ 36335 h 72000"/>
                <a:gd name="connsiteX1" fmla="*/ 36395 w 72000"/>
                <a:gd name="connsiteY1" fmla="*/ 72335 h 72000"/>
                <a:gd name="connsiteX2" fmla="*/ 395 w 72000"/>
                <a:gd name="connsiteY2" fmla="*/ 36335 h 72000"/>
                <a:gd name="connsiteX3" fmla="*/ 36395 w 72000"/>
                <a:gd name="connsiteY3" fmla="*/ 335 h 72000"/>
                <a:gd name="connsiteX4" fmla="*/ 72395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5" y="36335"/>
                  </a:moveTo>
                  <a:cubicBezTo>
                    <a:pt x="72395" y="56217"/>
                    <a:pt x="56277" y="72335"/>
                    <a:pt x="36395" y="72335"/>
                  </a:cubicBezTo>
                  <a:cubicBezTo>
                    <a:pt x="16513" y="72335"/>
                    <a:pt x="395" y="56217"/>
                    <a:pt x="395" y="36335"/>
                  </a:cubicBezTo>
                  <a:cubicBezTo>
                    <a:pt x="395" y="16453"/>
                    <a:pt x="16513" y="335"/>
                    <a:pt x="36395" y="335"/>
                  </a:cubicBezTo>
                  <a:cubicBezTo>
                    <a:pt x="56277" y="335"/>
                    <a:pt x="72395" y="16453"/>
                    <a:pt x="72395" y="36335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1C376DDF-B0A2-1C9A-34B3-1140130E9137}"/>
              </a:ext>
            </a:extLst>
          </p:cNvPr>
          <p:cNvSpPr txBox="1"/>
          <p:nvPr/>
        </p:nvSpPr>
        <p:spPr>
          <a:xfrm>
            <a:off x="8370514" y="896910"/>
            <a:ext cx="33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1C6A1C"/>
                </a:solidFill>
              </a:rPr>
              <a:t>Lysogenic Viral Production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486A48-EF73-55DC-F1E7-2BA11EE799B8}"/>
              </a:ext>
            </a:extLst>
          </p:cNvPr>
          <p:cNvSpPr txBox="1"/>
          <p:nvPr/>
        </p:nvSpPr>
        <p:spPr>
          <a:xfrm>
            <a:off x="861140" y="5962834"/>
            <a:ext cx="47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6A1C"/>
                </a:solidFill>
              </a:rPr>
              <a:t>Lysogenic Production = </a:t>
            </a:r>
            <a:r>
              <a:rPr lang="en-US" b="1" dirty="0" err="1">
                <a:solidFill>
                  <a:srgbClr val="002C80"/>
                </a:solidFill>
              </a:rPr>
              <a:t>VPC</a:t>
            </a:r>
            <a:r>
              <a:rPr lang="en-US" b="1" baseline="-25000" dirty="0" err="1">
                <a:solidFill>
                  <a:srgbClr val="002C80"/>
                </a:solidFill>
              </a:rPr>
              <a:t>slope</a:t>
            </a:r>
            <a:r>
              <a:rPr lang="en-US" b="1" dirty="0">
                <a:solidFill>
                  <a:srgbClr val="1C6A1C"/>
                </a:solidFill>
              </a:rPr>
              <a:t> - </a:t>
            </a:r>
            <a:r>
              <a:rPr lang="en-US" b="1" dirty="0" err="1">
                <a:solidFill>
                  <a:srgbClr val="7E6000"/>
                </a:solidFill>
              </a:rPr>
              <a:t>VP</a:t>
            </a:r>
            <a:r>
              <a:rPr lang="en-US" b="1" baseline="-25000" dirty="0" err="1">
                <a:solidFill>
                  <a:srgbClr val="7E6000"/>
                </a:solidFill>
              </a:rPr>
              <a:t>slope</a:t>
            </a:r>
            <a:endParaRPr lang="en-US" b="1" baseline="-25000" dirty="0">
              <a:solidFill>
                <a:srgbClr val="7E6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591C4F5-1421-E602-CA0D-38F0B23320C7}"/>
              </a:ext>
            </a:extLst>
          </p:cNvPr>
          <p:cNvSpPr txBox="1"/>
          <p:nvPr/>
        </p:nvSpPr>
        <p:spPr>
          <a:xfrm>
            <a:off x="6402862" y="5889191"/>
            <a:ext cx="4721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1C6A1C"/>
                </a:solidFill>
              </a:rPr>
              <a:t>Lysogenic Production = Average of increments in Difference Curve </a:t>
            </a:r>
            <a:endParaRPr lang="en-US" b="1" baseline="-25000" dirty="0">
              <a:solidFill>
                <a:srgbClr val="1C6A1C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B004E9-3BE5-B4D2-1D68-D0EA0FC69B9A}"/>
              </a:ext>
            </a:extLst>
          </p:cNvPr>
          <p:cNvSpPr txBox="1"/>
          <p:nvPr/>
        </p:nvSpPr>
        <p:spPr>
          <a:xfrm>
            <a:off x="9883918" y="4664469"/>
            <a:ext cx="1951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C6A1C"/>
                </a:solidFill>
              </a:rPr>
              <a:t>Difference Curve </a:t>
            </a:r>
            <a:endParaRPr lang="en-US" dirty="0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4DBCC51-8CA2-EA04-2730-98F05D41339E}"/>
              </a:ext>
            </a:extLst>
          </p:cNvPr>
          <p:cNvSpPr/>
          <p:nvPr/>
        </p:nvSpPr>
        <p:spPr>
          <a:xfrm>
            <a:off x="7364278" y="3728185"/>
            <a:ext cx="2483184" cy="465464"/>
          </a:xfrm>
          <a:custGeom>
            <a:avLst/>
            <a:gdLst>
              <a:gd name="connsiteX0" fmla="*/ 326 w 1262845"/>
              <a:gd name="connsiteY0" fmla="*/ 200636 h 242460"/>
              <a:gd name="connsiteX1" fmla="*/ 266366 w 1262845"/>
              <a:gd name="connsiteY1" fmla="*/ 143396 h 242460"/>
              <a:gd name="connsiteX2" fmla="*/ 266366 w 1262845"/>
              <a:gd name="connsiteY2" fmla="*/ 143396 h 242460"/>
              <a:gd name="connsiteX3" fmla="*/ 508826 w 1262845"/>
              <a:gd name="connsiteY3" fmla="*/ 225908 h 242460"/>
              <a:gd name="connsiteX4" fmla="*/ 763095 w 1262845"/>
              <a:gd name="connsiteY4" fmla="*/ 242720 h 242460"/>
              <a:gd name="connsiteX5" fmla="*/ 1010631 w 1262845"/>
              <a:gd name="connsiteY5" fmla="*/ 177200 h 242460"/>
              <a:gd name="connsiteX6" fmla="*/ 1263171 w 1262845"/>
              <a:gd name="connsiteY6" fmla="*/ 260 h 24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2845" h="242460">
                <a:moveTo>
                  <a:pt x="326" y="200636"/>
                </a:moveTo>
                <a:lnTo>
                  <a:pt x="266366" y="143396"/>
                </a:lnTo>
                <a:lnTo>
                  <a:pt x="266366" y="143396"/>
                </a:lnTo>
                <a:lnTo>
                  <a:pt x="508826" y="225908"/>
                </a:lnTo>
                <a:lnTo>
                  <a:pt x="763095" y="242720"/>
                </a:lnTo>
                <a:lnTo>
                  <a:pt x="1010631" y="177200"/>
                </a:lnTo>
                <a:lnTo>
                  <a:pt x="1263171" y="260"/>
                </a:lnTo>
              </a:path>
            </a:pathLst>
          </a:custGeom>
          <a:noFill/>
          <a:ln w="28575" cap="flat">
            <a:solidFill>
              <a:srgbClr val="384C86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555D837D-8EE4-4F15-1A7F-B1ED54D9B5E3}"/>
              </a:ext>
            </a:extLst>
          </p:cNvPr>
          <p:cNvSpPr/>
          <p:nvPr/>
        </p:nvSpPr>
        <p:spPr>
          <a:xfrm>
            <a:off x="7354156" y="2936514"/>
            <a:ext cx="2493376" cy="1195416"/>
          </a:xfrm>
          <a:custGeom>
            <a:avLst/>
            <a:gdLst>
              <a:gd name="connsiteX0" fmla="*/ 326 w 1268028"/>
              <a:gd name="connsiteY0" fmla="*/ 541971 h 622692"/>
              <a:gd name="connsiteX1" fmla="*/ 262262 w 1268028"/>
              <a:gd name="connsiteY1" fmla="*/ 622935 h 622692"/>
              <a:gd name="connsiteX2" fmla="*/ 508718 w 1268028"/>
              <a:gd name="connsiteY2" fmla="*/ 305055 h 622692"/>
              <a:gd name="connsiteX3" fmla="*/ 756398 w 1268028"/>
              <a:gd name="connsiteY3" fmla="*/ 421731 h 622692"/>
              <a:gd name="connsiteX4" fmla="*/ 1017146 w 1268028"/>
              <a:gd name="connsiteY4" fmla="*/ 334827 h 622692"/>
              <a:gd name="connsiteX5" fmla="*/ 1268354 w 1268028"/>
              <a:gd name="connsiteY5" fmla="*/ 243 h 62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028" h="622692">
                <a:moveTo>
                  <a:pt x="326" y="541971"/>
                </a:moveTo>
                <a:lnTo>
                  <a:pt x="262262" y="622935"/>
                </a:lnTo>
                <a:lnTo>
                  <a:pt x="508718" y="305055"/>
                </a:lnTo>
                <a:lnTo>
                  <a:pt x="756398" y="421731"/>
                </a:lnTo>
                <a:lnTo>
                  <a:pt x="1017146" y="334827"/>
                </a:lnTo>
                <a:lnTo>
                  <a:pt x="1268354" y="243"/>
                </a:lnTo>
              </a:path>
            </a:pathLst>
          </a:custGeom>
          <a:noFill/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60AA39-A560-08AF-3E5C-D196CC9416BF}"/>
              </a:ext>
            </a:extLst>
          </p:cNvPr>
          <p:cNvSpPr txBox="1"/>
          <p:nvPr/>
        </p:nvSpPr>
        <p:spPr>
          <a:xfrm>
            <a:off x="8441372" y="597272"/>
            <a:ext cx="33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C80"/>
                </a:solidFill>
              </a:rPr>
              <a:t>Lytic + Lysogenic Viral Production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8DB95E-CAD7-CA9E-CDA4-16992781C998}"/>
              </a:ext>
            </a:extLst>
          </p:cNvPr>
          <p:cNvSpPr txBox="1"/>
          <p:nvPr/>
        </p:nvSpPr>
        <p:spPr>
          <a:xfrm>
            <a:off x="9436326" y="289689"/>
            <a:ext cx="24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E6000"/>
                </a:solidFill>
              </a:rPr>
              <a:t>Lytic Viral Production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45C044-9137-C8FE-4A30-326A82891B31}"/>
              </a:ext>
            </a:extLst>
          </p:cNvPr>
          <p:cNvSpPr txBox="1"/>
          <p:nvPr/>
        </p:nvSpPr>
        <p:spPr>
          <a:xfrm>
            <a:off x="11074400" y="2170975"/>
            <a:ext cx="7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1200" dirty="0">
                <a:solidFill>
                  <a:srgbClr val="7E6000"/>
                </a:solidFill>
                <a:latin typeface="Trebuchet MS" panose="020B0603020202020204" pitchFamily="34" charset="0"/>
                <a:ea typeface="+mj-ea"/>
                <a:cs typeface="+mj-cs"/>
              </a:rPr>
              <a:t>VP</a:t>
            </a:r>
            <a:endParaRPr lang="en-US" dirty="0">
              <a:solidFill>
                <a:srgbClr val="7E6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E2CC65-E342-FA3F-E44B-1D6E456E2C2E}"/>
              </a:ext>
            </a:extLst>
          </p:cNvPr>
          <p:cNvSpPr txBox="1"/>
          <p:nvPr/>
        </p:nvSpPr>
        <p:spPr>
          <a:xfrm>
            <a:off x="2100123" y="1707994"/>
            <a:ext cx="22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63DD4B-6FE3-E5EF-6CC3-410F72DFD2A5}"/>
              </a:ext>
            </a:extLst>
          </p:cNvPr>
          <p:cNvSpPr txBox="1"/>
          <p:nvPr/>
        </p:nvSpPr>
        <p:spPr>
          <a:xfrm>
            <a:off x="8334082" y="1606802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VIPCAL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4135DC-B46A-4FED-6474-2B9FE3D4D1F9}"/>
              </a:ext>
            </a:extLst>
          </p:cNvPr>
          <p:cNvSpPr txBox="1"/>
          <p:nvPr/>
        </p:nvSpPr>
        <p:spPr>
          <a:xfrm>
            <a:off x="36439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7FEFE65-4D9E-5B40-3BEF-5A7215FCA5B2}"/>
              </a:ext>
            </a:extLst>
          </p:cNvPr>
          <p:cNvSpPr txBox="1"/>
          <p:nvPr/>
        </p:nvSpPr>
        <p:spPr>
          <a:xfrm>
            <a:off x="399654" y="70425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56B45B3-352C-72B5-A88D-B909562373DD}"/>
              </a:ext>
            </a:extLst>
          </p:cNvPr>
          <p:cNvSpPr txBox="1"/>
          <p:nvPr/>
        </p:nvSpPr>
        <p:spPr>
          <a:xfrm>
            <a:off x="11093127" y="2498592"/>
            <a:ext cx="6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2C80"/>
                </a:solidFill>
              </a:rPr>
              <a:t>VPC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7FAFF4E-34D8-C914-951E-A6220A9EC715}"/>
              </a:ext>
            </a:extLst>
          </p:cNvPr>
          <p:cNvSpPr/>
          <p:nvPr/>
        </p:nvSpPr>
        <p:spPr>
          <a:xfrm>
            <a:off x="8243163" y="4754348"/>
            <a:ext cx="883908" cy="87633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1DD67B2-08AC-4CF9-CCD4-1B414B2A68E6}"/>
              </a:ext>
            </a:extLst>
          </p:cNvPr>
          <p:cNvSpPr/>
          <p:nvPr/>
        </p:nvSpPr>
        <p:spPr>
          <a:xfrm>
            <a:off x="7297582" y="4571866"/>
            <a:ext cx="751309" cy="820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0B29FA-348E-8585-69D6-25758FC9D9A7}"/>
              </a:ext>
            </a:extLst>
          </p:cNvPr>
          <p:cNvSpPr txBox="1"/>
          <p:nvPr/>
        </p:nvSpPr>
        <p:spPr>
          <a:xfrm>
            <a:off x="822939" y="6418740"/>
            <a:ext cx="47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Negative viral production</a:t>
            </a:r>
            <a:endParaRPr lang="en-US" b="1" baseline="-250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FE90100-A64E-EBC4-6E51-64539122AAEA}"/>
              </a:ext>
            </a:extLst>
          </p:cNvPr>
          <p:cNvSpPr txBox="1"/>
          <p:nvPr/>
        </p:nvSpPr>
        <p:spPr>
          <a:xfrm>
            <a:off x="6473650" y="6418740"/>
            <a:ext cx="472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Positive viral production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193851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59" grpId="0"/>
      <p:bldP spid="60" grpId="0"/>
      <p:bldP spid="62" grpId="0"/>
      <p:bldP spid="70" grpId="0" animBg="1"/>
      <p:bldP spid="71" grpId="0" animBg="1"/>
      <p:bldP spid="72" grpId="0"/>
      <p:bldP spid="7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D950FB-79AD-FA50-2E30-CE430B0EB63C}"/>
              </a:ext>
            </a:extLst>
          </p:cNvPr>
          <p:cNvGrpSpPr/>
          <p:nvPr/>
        </p:nvGrpSpPr>
        <p:grpSpPr>
          <a:xfrm>
            <a:off x="3352800" y="685800"/>
            <a:ext cx="5486400" cy="5486400"/>
            <a:chOff x="3361764" y="233083"/>
            <a:chExt cx="5486400" cy="5486400"/>
          </a:xfrm>
        </p:grpSpPr>
        <p:pic>
          <p:nvPicPr>
            <p:cNvPr id="3" name="Picture 2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393C6415-9440-F869-6B14-D12552D5B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2483" y="398796"/>
              <a:ext cx="4524962" cy="515497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F10A516-E763-BD9C-ED66-5C602E693B97}"/>
                </a:ext>
              </a:extLst>
            </p:cNvPr>
            <p:cNvSpPr/>
            <p:nvPr/>
          </p:nvSpPr>
          <p:spPr>
            <a:xfrm>
              <a:off x="3361764" y="233083"/>
              <a:ext cx="5486400" cy="54864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18417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9B3180-2373-3AFC-AB58-E4B115C12BC5}"/>
              </a:ext>
            </a:extLst>
          </p:cNvPr>
          <p:cNvSpPr/>
          <p:nvPr/>
        </p:nvSpPr>
        <p:spPr>
          <a:xfrm>
            <a:off x="2834044" y="176212"/>
            <a:ext cx="6451263" cy="6505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FFADC0D-F930-F3AB-D595-CB4D1A912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7809" y="2391970"/>
            <a:ext cx="1251121" cy="1284872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0424D8F-F678-65B1-9C46-5996F3C31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96101" y="4022304"/>
            <a:ext cx="5379656" cy="1517889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0758F54-AC1F-88DC-927B-89182669F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78168" y="2352580"/>
            <a:ext cx="4431872" cy="1363653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A2F1B09-F1CC-0450-D49A-9C186FED039E}"/>
              </a:ext>
            </a:extLst>
          </p:cNvPr>
          <p:cNvGrpSpPr/>
          <p:nvPr/>
        </p:nvGrpSpPr>
        <p:grpSpPr>
          <a:xfrm>
            <a:off x="2999926" y="537544"/>
            <a:ext cx="6229987" cy="1508964"/>
            <a:chOff x="2992157" y="537544"/>
            <a:chExt cx="6229987" cy="1508964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7126B88E-34E5-D5BB-305E-7CDA93E9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73319" y="537544"/>
              <a:ext cx="6048825" cy="150896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669BC12-7EE7-3594-2275-6780091761D7}"/>
                </a:ext>
              </a:extLst>
            </p:cNvPr>
            <p:cNvSpPr txBox="1"/>
            <p:nvPr/>
          </p:nvSpPr>
          <p:spPr>
            <a:xfrm rot="16200000">
              <a:off x="2445359" y="1191998"/>
              <a:ext cx="129365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b="1" dirty="0">
                  <a:latin typeface="Arial" panose="020B0604020202020204" pitchFamily="34" charset="0"/>
                  <a:cs typeface="Arial" panose="020B0604020202020204" pitchFamily="34" charset="0"/>
                </a:rPr>
                <a:t>Viral Production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5651541-A65F-C28E-62AE-F91E2E7F0349}"/>
              </a:ext>
            </a:extLst>
          </p:cNvPr>
          <p:cNvSpPr txBox="1"/>
          <p:nvPr/>
        </p:nvSpPr>
        <p:spPr>
          <a:xfrm>
            <a:off x="3111763" y="506636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865539A-C784-41E3-30A2-714678D55878}"/>
              </a:ext>
            </a:extLst>
          </p:cNvPr>
          <p:cNvSpPr txBox="1"/>
          <p:nvPr/>
        </p:nvSpPr>
        <p:spPr>
          <a:xfrm>
            <a:off x="3111763" y="2067546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3484203-B1EF-FDFD-1C3D-F574B18BEFC7}"/>
              </a:ext>
            </a:extLst>
          </p:cNvPr>
          <p:cNvSpPr txBox="1"/>
          <p:nvPr/>
        </p:nvSpPr>
        <p:spPr>
          <a:xfrm>
            <a:off x="4531210" y="2067545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803291-A498-D595-0D2F-DC1A46D42794}"/>
              </a:ext>
            </a:extLst>
          </p:cNvPr>
          <p:cNvSpPr txBox="1"/>
          <p:nvPr/>
        </p:nvSpPr>
        <p:spPr>
          <a:xfrm>
            <a:off x="3414954" y="3856600"/>
            <a:ext cx="3406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A70872-04A9-29F6-5F59-95FD18B9187E}"/>
              </a:ext>
            </a:extLst>
          </p:cNvPr>
          <p:cNvSpPr txBox="1"/>
          <p:nvPr/>
        </p:nvSpPr>
        <p:spPr>
          <a:xfrm>
            <a:off x="5810250" y="1994206"/>
            <a:ext cx="71797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57404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8710B3F-104F-8883-FCBA-76E0E6C0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0762" y="1524000"/>
            <a:ext cx="7610475" cy="381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2290763" y="6090557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</p:spTree>
    <p:extLst>
      <p:ext uri="{BB962C8B-B14F-4D97-AF65-F5344CB8AC3E}">
        <p14:creationId xmlns:p14="http://schemas.microsoft.com/office/powerpoint/2010/main" val="1971450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BD84A4-C8A8-A370-7D9A-C214BCC9B0C8}"/>
              </a:ext>
            </a:extLst>
          </p:cNvPr>
          <p:cNvSpPr txBox="1"/>
          <p:nvPr/>
        </p:nvSpPr>
        <p:spPr>
          <a:xfrm>
            <a:off x="37193" y="5380622"/>
            <a:ext cx="424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Kruskal </a:t>
            </a:r>
            <a:r>
              <a:rPr lang="en-US" dirty="0" err="1"/>
              <a:t>wallis</a:t>
            </a:r>
            <a:r>
              <a:rPr lang="en-US" dirty="0"/>
              <a:t> and </a:t>
            </a:r>
            <a:r>
              <a:rPr lang="en-US" dirty="0" err="1"/>
              <a:t>dunn</a:t>
            </a:r>
            <a:r>
              <a:rPr lang="en-US" dirty="0"/>
              <a:t> test here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8B81B8-4D58-575D-20F4-6CBFF7418862}"/>
              </a:ext>
            </a:extLst>
          </p:cNvPr>
          <p:cNvGrpSpPr/>
          <p:nvPr/>
        </p:nvGrpSpPr>
        <p:grpSpPr>
          <a:xfrm>
            <a:off x="1155113" y="114300"/>
            <a:ext cx="6400800" cy="6400800"/>
            <a:chOff x="3074307" y="457200"/>
            <a:chExt cx="6400800" cy="640080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BAFE375-381A-CF86-4648-82F901A1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91728" y="1145698"/>
              <a:ext cx="4022725" cy="201388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61CD98A-65C6-9534-D50A-5C0816816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11221" y="1292712"/>
              <a:ext cx="1719853" cy="171985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DA12146-3E40-B2A1-B04F-0C9B50B07B9C}"/>
                </a:ext>
              </a:extLst>
            </p:cNvPr>
            <p:cNvSpPr/>
            <p:nvPr/>
          </p:nvSpPr>
          <p:spPr>
            <a:xfrm>
              <a:off x="3074307" y="457200"/>
              <a:ext cx="6400800" cy="640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C1D05F48-D1C1-9108-E104-97B8413AB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504560" y="4879488"/>
              <a:ext cx="1826514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B36725-0C1F-1204-B330-7B5846AF6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11221" y="3282193"/>
              <a:ext cx="1698576" cy="13716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D3722C0-9802-F111-735C-5D8C128B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65938" y="5023597"/>
              <a:ext cx="1826514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6148A1-21A8-75CC-F71D-589A5B73E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72599" y="3426302"/>
              <a:ext cx="1698576" cy="1371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413F878-6E05-D946-B8C4-91F81F14C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31161" y="5064154"/>
              <a:ext cx="1826514" cy="13716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1B0247F-F801-FD71-3514-64093A93F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37822" y="3466859"/>
              <a:ext cx="1698576" cy="13716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702A8F4-AF0A-A505-20D9-DD8663085E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6702" y="677680"/>
            <a:ext cx="3186921" cy="53746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29267-0B58-1439-A8C5-5D7D82F525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1801" y="775871"/>
            <a:ext cx="3289225" cy="463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125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81BAC-67AA-BA3F-D916-61AC4BD41F02}"/>
              </a:ext>
            </a:extLst>
          </p:cNvPr>
          <p:cNvSpPr txBox="1"/>
          <p:nvPr/>
        </p:nvSpPr>
        <p:spPr>
          <a:xfrm>
            <a:off x="3077029" y="1132114"/>
            <a:ext cx="36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Scenarios</a:t>
            </a:r>
          </a:p>
        </p:txBody>
      </p:sp>
    </p:spTree>
    <p:extLst>
      <p:ext uri="{BB962C8B-B14F-4D97-AF65-F5344CB8AC3E}">
        <p14:creationId xmlns:p14="http://schemas.microsoft.com/office/powerpoint/2010/main" val="416718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roup 224">
            <a:extLst>
              <a:ext uri="{FF2B5EF4-FFF2-40B4-BE49-F238E27FC236}">
                <a16:creationId xmlns:a16="http://schemas.microsoft.com/office/drawing/2014/main" id="{207896E5-D596-7F12-F1B7-572964B83C89}"/>
              </a:ext>
            </a:extLst>
          </p:cNvPr>
          <p:cNvGrpSpPr/>
          <p:nvPr/>
        </p:nvGrpSpPr>
        <p:grpSpPr>
          <a:xfrm>
            <a:off x="6791126" y="1414480"/>
            <a:ext cx="5291666" cy="4259481"/>
            <a:chOff x="643467" y="1299259"/>
            <a:chExt cx="5291666" cy="4259481"/>
          </a:xfrm>
        </p:grpSpPr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616A8C4-67E9-EF14-B3A9-324E15F38C46}"/>
                </a:ext>
              </a:extLst>
            </p:cNvPr>
            <p:cNvSpPr/>
            <p:nvPr/>
          </p:nvSpPr>
          <p:spPr>
            <a:xfrm>
              <a:off x="643467" y="1299259"/>
              <a:ext cx="5291666" cy="4259481"/>
            </a:xfrm>
            <a:custGeom>
              <a:avLst/>
              <a:gdLst>
                <a:gd name="connsiteX0" fmla="*/ 0 w 5291666"/>
                <a:gd name="connsiteY0" fmla="*/ 4259481 h 4259481"/>
                <a:gd name="connsiteX1" fmla="*/ 5291666 w 5291666"/>
                <a:gd name="connsiteY1" fmla="*/ 4259481 h 4259481"/>
                <a:gd name="connsiteX2" fmla="*/ 5291666 w 5291666"/>
                <a:gd name="connsiteY2" fmla="*/ 0 h 4259481"/>
                <a:gd name="connsiteX3" fmla="*/ 0 w 5291666"/>
                <a:gd name="connsiteY3" fmla="*/ 0 h 42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4259481">
                  <a:moveTo>
                    <a:pt x="0" y="4259481"/>
                  </a:moveTo>
                  <a:lnTo>
                    <a:pt x="5291666" y="4259481"/>
                  </a:lnTo>
                  <a:lnTo>
                    <a:pt x="529166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887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883D789-A189-2E22-1179-4DA310D767E2}"/>
                </a:ext>
              </a:extLst>
            </p:cNvPr>
            <p:cNvSpPr/>
            <p:nvPr/>
          </p:nvSpPr>
          <p:spPr>
            <a:xfrm>
              <a:off x="1125015" y="4880178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75CDFD32-BF15-898E-7A6E-BD20D0CB2914}"/>
                </a:ext>
              </a:extLst>
            </p:cNvPr>
            <p:cNvSpPr/>
            <p:nvPr/>
          </p:nvSpPr>
          <p:spPr>
            <a:xfrm>
              <a:off x="1125015" y="3877667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38B08AAE-DE21-8182-97D3-53A4B4272A11}"/>
                </a:ext>
              </a:extLst>
            </p:cNvPr>
            <p:cNvSpPr/>
            <p:nvPr/>
          </p:nvSpPr>
          <p:spPr>
            <a:xfrm>
              <a:off x="1125015" y="2875156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37FB8B75-D09D-54E1-0976-F3DA6656835E}"/>
                </a:ext>
              </a:extLst>
            </p:cNvPr>
            <p:cNvSpPr/>
            <p:nvPr/>
          </p:nvSpPr>
          <p:spPr>
            <a:xfrm>
              <a:off x="1125015" y="1872644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4443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1FFC88A-F5BC-516D-06FC-1125F3B0DC5C}"/>
                </a:ext>
              </a:extLst>
            </p:cNvPr>
            <p:cNvSpPr/>
            <p:nvPr/>
          </p:nvSpPr>
          <p:spPr>
            <a:xfrm>
              <a:off x="1125015" y="4378909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48EFF9E-2C7A-F433-3D5A-3612EC9901E2}"/>
                </a:ext>
              </a:extLst>
            </p:cNvPr>
            <p:cNvSpPr/>
            <p:nvPr/>
          </p:nvSpPr>
          <p:spPr>
            <a:xfrm>
              <a:off x="1125015" y="3376398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4005DB6-5FE6-C8B6-FE81-27FCE41A85CA}"/>
                </a:ext>
              </a:extLst>
            </p:cNvPr>
            <p:cNvSpPr/>
            <p:nvPr/>
          </p:nvSpPr>
          <p:spPr>
            <a:xfrm>
              <a:off x="1125015" y="2373878"/>
              <a:ext cx="4658979" cy="9179"/>
            </a:xfrm>
            <a:custGeom>
              <a:avLst/>
              <a:gdLst>
                <a:gd name="connsiteX0" fmla="*/ 0 w 4658979"/>
                <a:gd name="connsiteY0" fmla="*/ 0 h 9179"/>
                <a:gd name="connsiteX1" fmla="*/ 4658979 w 4658979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58979" h="9179">
                  <a:moveTo>
                    <a:pt x="0" y="0"/>
                  </a:moveTo>
                  <a:lnTo>
                    <a:pt x="4658979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A70D3E1-3D77-5C27-90AE-898283483A94}"/>
                </a:ext>
              </a:extLst>
            </p:cNvPr>
            <p:cNvSpPr/>
            <p:nvPr/>
          </p:nvSpPr>
          <p:spPr>
            <a:xfrm>
              <a:off x="1998591" y="1678325"/>
              <a:ext cx="9170" cy="3617960"/>
            </a:xfrm>
            <a:custGeom>
              <a:avLst/>
              <a:gdLst>
                <a:gd name="connsiteX0" fmla="*/ 0 w 9170"/>
                <a:gd name="connsiteY0" fmla="*/ 3617961 h 3617960"/>
                <a:gd name="connsiteX1" fmla="*/ 0 w 9170"/>
                <a:gd name="connsiteY1" fmla="*/ 0 h 36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3617960">
                  <a:moveTo>
                    <a:pt x="0" y="3617961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9F3E0C4-B45E-3D20-B5E5-A78E75703B7E}"/>
                </a:ext>
              </a:extLst>
            </p:cNvPr>
            <p:cNvSpPr/>
            <p:nvPr/>
          </p:nvSpPr>
          <p:spPr>
            <a:xfrm>
              <a:off x="3454524" y="1678325"/>
              <a:ext cx="9170" cy="3617960"/>
            </a:xfrm>
            <a:custGeom>
              <a:avLst/>
              <a:gdLst>
                <a:gd name="connsiteX0" fmla="*/ 0 w 9170"/>
                <a:gd name="connsiteY0" fmla="*/ 3617961 h 3617960"/>
                <a:gd name="connsiteX1" fmla="*/ 0 w 9170"/>
                <a:gd name="connsiteY1" fmla="*/ 0 h 36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3617960">
                  <a:moveTo>
                    <a:pt x="0" y="3617961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79CA134-65E2-E348-E795-AB11ECDBFD9D}"/>
                </a:ext>
              </a:extLst>
            </p:cNvPr>
            <p:cNvSpPr/>
            <p:nvPr/>
          </p:nvSpPr>
          <p:spPr>
            <a:xfrm>
              <a:off x="4910457" y="1678325"/>
              <a:ext cx="9170" cy="3617960"/>
            </a:xfrm>
            <a:custGeom>
              <a:avLst/>
              <a:gdLst>
                <a:gd name="connsiteX0" fmla="*/ 0 w 9170"/>
                <a:gd name="connsiteY0" fmla="*/ 3617961 h 3617960"/>
                <a:gd name="connsiteX1" fmla="*/ 0 w 9170"/>
                <a:gd name="connsiteY1" fmla="*/ 0 h 3617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3617960">
                  <a:moveTo>
                    <a:pt x="0" y="3617961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EBEBEB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51A7B688-07E8-6C68-8306-1DB3C940FB14}"/>
                </a:ext>
              </a:extLst>
            </p:cNvPr>
            <p:cNvSpPr/>
            <p:nvPr/>
          </p:nvSpPr>
          <p:spPr>
            <a:xfrm>
              <a:off x="1046129" y="4352407"/>
              <a:ext cx="34249" cy="53680"/>
            </a:xfrm>
            <a:custGeom>
              <a:avLst/>
              <a:gdLst>
                <a:gd name="connsiteX0" fmla="*/ 45 w 34249"/>
                <a:gd name="connsiteY0" fmla="*/ 27197 h 53680"/>
                <a:gd name="connsiteX1" fmla="*/ 1944 w 34249"/>
                <a:gd name="connsiteY1" fmla="*/ 12208 h 53680"/>
                <a:gd name="connsiteX2" fmla="*/ 7640 w 34249"/>
                <a:gd name="connsiteY2" fmla="*/ 3422 h 53680"/>
                <a:gd name="connsiteX3" fmla="*/ 17169 w 34249"/>
                <a:gd name="connsiteY3" fmla="*/ 338 h 53680"/>
                <a:gd name="connsiteX4" fmla="*/ 24585 w 34249"/>
                <a:gd name="connsiteY4" fmla="*/ 2060 h 53680"/>
                <a:gd name="connsiteX5" fmla="*/ 29851 w 34249"/>
                <a:gd name="connsiteY5" fmla="*/ 6972 h 53680"/>
                <a:gd name="connsiteX6" fmla="*/ 33111 w 34249"/>
                <a:gd name="connsiteY6" fmla="*/ 14790 h 53680"/>
                <a:gd name="connsiteX7" fmla="*/ 34293 w 34249"/>
                <a:gd name="connsiteY7" fmla="*/ 27197 h 53680"/>
                <a:gd name="connsiteX8" fmla="*/ 32394 w 34249"/>
                <a:gd name="connsiteY8" fmla="*/ 42150 h 53680"/>
                <a:gd name="connsiteX9" fmla="*/ 26698 w 34249"/>
                <a:gd name="connsiteY9" fmla="*/ 50935 h 53680"/>
                <a:gd name="connsiteX10" fmla="*/ 17169 w 34249"/>
                <a:gd name="connsiteY10" fmla="*/ 54019 h 53680"/>
                <a:gd name="connsiteX11" fmla="*/ 5240 w 34249"/>
                <a:gd name="connsiteY11" fmla="*/ 48569 h 53680"/>
                <a:gd name="connsiteX12" fmla="*/ 45 w 34249"/>
                <a:gd name="connsiteY12" fmla="*/ 27197 h 53680"/>
                <a:gd name="connsiteX13" fmla="*/ 6672 w 34249"/>
                <a:gd name="connsiteY13" fmla="*/ 27197 h 53680"/>
                <a:gd name="connsiteX14" fmla="*/ 9682 w 34249"/>
                <a:gd name="connsiteY14" fmla="*/ 44445 h 53680"/>
                <a:gd name="connsiteX15" fmla="*/ 17169 w 34249"/>
                <a:gd name="connsiteY15" fmla="*/ 48712 h 53680"/>
                <a:gd name="connsiteX16" fmla="*/ 24620 w 34249"/>
                <a:gd name="connsiteY16" fmla="*/ 44409 h 53680"/>
                <a:gd name="connsiteX17" fmla="*/ 27665 w 34249"/>
                <a:gd name="connsiteY17" fmla="*/ 27197 h 53680"/>
                <a:gd name="connsiteX18" fmla="*/ 24620 w 34249"/>
                <a:gd name="connsiteY18" fmla="*/ 9949 h 53680"/>
                <a:gd name="connsiteX19" fmla="*/ 17097 w 34249"/>
                <a:gd name="connsiteY19" fmla="*/ 5681 h 53680"/>
                <a:gd name="connsiteX20" fmla="*/ 10004 w 34249"/>
                <a:gd name="connsiteY20" fmla="*/ 9447 h 53680"/>
                <a:gd name="connsiteX21" fmla="*/ 6672 w 34249"/>
                <a:gd name="connsiteY21" fmla="*/ 27197 h 5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4249" h="53680">
                  <a:moveTo>
                    <a:pt x="45" y="27197"/>
                  </a:moveTo>
                  <a:cubicBezTo>
                    <a:pt x="9" y="20993"/>
                    <a:pt x="654" y="16009"/>
                    <a:pt x="1944" y="12208"/>
                  </a:cubicBezTo>
                  <a:cubicBezTo>
                    <a:pt x="3233" y="8442"/>
                    <a:pt x="5132" y="5502"/>
                    <a:pt x="7640" y="3422"/>
                  </a:cubicBezTo>
                  <a:cubicBezTo>
                    <a:pt x="10147" y="1378"/>
                    <a:pt x="13300" y="374"/>
                    <a:pt x="17169" y="338"/>
                  </a:cubicBezTo>
                  <a:cubicBezTo>
                    <a:pt x="19963" y="374"/>
                    <a:pt x="22435" y="948"/>
                    <a:pt x="24585" y="2060"/>
                  </a:cubicBezTo>
                  <a:cubicBezTo>
                    <a:pt x="26662" y="3207"/>
                    <a:pt x="28418" y="4821"/>
                    <a:pt x="29851" y="6972"/>
                  </a:cubicBezTo>
                  <a:cubicBezTo>
                    <a:pt x="31212" y="9124"/>
                    <a:pt x="32323" y="11742"/>
                    <a:pt x="33111" y="14790"/>
                  </a:cubicBezTo>
                  <a:cubicBezTo>
                    <a:pt x="33899" y="17873"/>
                    <a:pt x="34293" y="21997"/>
                    <a:pt x="34293" y="27197"/>
                  </a:cubicBezTo>
                  <a:cubicBezTo>
                    <a:pt x="34293" y="33365"/>
                    <a:pt x="33648" y="38349"/>
                    <a:pt x="32394" y="42150"/>
                  </a:cubicBezTo>
                  <a:cubicBezTo>
                    <a:pt x="31105" y="45951"/>
                    <a:pt x="29206" y="48891"/>
                    <a:pt x="26698" y="50935"/>
                  </a:cubicBezTo>
                  <a:cubicBezTo>
                    <a:pt x="24155" y="52979"/>
                    <a:pt x="20966" y="53983"/>
                    <a:pt x="17169" y="54019"/>
                  </a:cubicBezTo>
                  <a:cubicBezTo>
                    <a:pt x="12082" y="53983"/>
                    <a:pt x="8105" y="52191"/>
                    <a:pt x="5240" y="48569"/>
                  </a:cubicBezTo>
                  <a:cubicBezTo>
                    <a:pt x="1729" y="44230"/>
                    <a:pt x="9" y="37094"/>
                    <a:pt x="45" y="27197"/>
                  </a:cubicBezTo>
                  <a:close/>
                  <a:moveTo>
                    <a:pt x="6672" y="27197"/>
                  </a:moveTo>
                  <a:cubicBezTo>
                    <a:pt x="6672" y="35839"/>
                    <a:pt x="7676" y="41612"/>
                    <a:pt x="9682" y="44445"/>
                  </a:cubicBezTo>
                  <a:cubicBezTo>
                    <a:pt x="11688" y="47314"/>
                    <a:pt x="14160" y="48712"/>
                    <a:pt x="17169" y="48712"/>
                  </a:cubicBezTo>
                  <a:cubicBezTo>
                    <a:pt x="20107" y="48712"/>
                    <a:pt x="22614" y="47278"/>
                    <a:pt x="24620" y="44409"/>
                  </a:cubicBezTo>
                  <a:cubicBezTo>
                    <a:pt x="26627" y="41540"/>
                    <a:pt x="27630" y="35803"/>
                    <a:pt x="27665" y="27197"/>
                  </a:cubicBezTo>
                  <a:cubicBezTo>
                    <a:pt x="27630" y="18555"/>
                    <a:pt x="26627" y="12817"/>
                    <a:pt x="24620" y="9949"/>
                  </a:cubicBezTo>
                  <a:cubicBezTo>
                    <a:pt x="22614" y="7116"/>
                    <a:pt x="20107" y="5681"/>
                    <a:pt x="17097" y="5681"/>
                  </a:cubicBezTo>
                  <a:cubicBezTo>
                    <a:pt x="14124" y="5681"/>
                    <a:pt x="11760" y="6936"/>
                    <a:pt x="10004" y="9447"/>
                  </a:cubicBezTo>
                  <a:cubicBezTo>
                    <a:pt x="7783" y="12674"/>
                    <a:pt x="6672" y="18591"/>
                    <a:pt x="6672" y="27197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0" name="Graphic 1">
              <a:extLst>
                <a:ext uri="{FF2B5EF4-FFF2-40B4-BE49-F238E27FC236}">
                  <a16:creationId xmlns:a16="http://schemas.microsoft.com/office/drawing/2014/main" id="{10672196-1CE3-E430-9C27-801DA6C5294B}"/>
                </a:ext>
              </a:extLst>
            </p:cNvPr>
            <p:cNvGrpSpPr/>
            <p:nvPr/>
          </p:nvGrpSpPr>
          <p:grpSpPr>
            <a:xfrm>
              <a:off x="800472" y="3349896"/>
              <a:ext cx="279906" cy="53680"/>
              <a:chOff x="800472" y="3349896"/>
              <a:chExt cx="279906" cy="53680"/>
            </a:xfrm>
          </p:grpSpPr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3F4951AF-F905-B08F-A552-04E9577846EB}"/>
                  </a:ext>
                </a:extLst>
              </p:cNvPr>
              <p:cNvSpPr/>
              <p:nvPr/>
            </p:nvSpPr>
            <p:spPr>
              <a:xfrm>
                <a:off x="800472" y="3349896"/>
                <a:ext cx="34725" cy="52784"/>
              </a:xfrm>
              <a:custGeom>
                <a:avLst/>
                <a:gdLst>
                  <a:gd name="connsiteX0" fmla="*/ 34742 w 34725"/>
                  <a:gd name="connsiteY0" fmla="*/ 46810 h 52784"/>
                  <a:gd name="connsiteX1" fmla="*/ 34742 w 34725"/>
                  <a:gd name="connsiteY1" fmla="*/ 53014 h 52784"/>
                  <a:gd name="connsiteX2" fmla="*/ 29 w 34725"/>
                  <a:gd name="connsiteY2" fmla="*/ 53014 h 52784"/>
                  <a:gd name="connsiteX3" fmla="*/ 781 w 34725"/>
                  <a:gd name="connsiteY3" fmla="*/ 48531 h 52784"/>
                  <a:gd name="connsiteX4" fmla="*/ 5008 w 34725"/>
                  <a:gd name="connsiteY4" fmla="*/ 41539 h 52784"/>
                  <a:gd name="connsiteX5" fmla="*/ 13463 w 34725"/>
                  <a:gd name="connsiteY5" fmla="*/ 33578 h 52784"/>
                  <a:gd name="connsiteX6" fmla="*/ 25034 w 34725"/>
                  <a:gd name="connsiteY6" fmla="*/ 22462 h 52784"/>
                  <a:gd name="connsiteX7" fmla="*/ 28043 w 34725"/>
                  <a:gd name="connsiteY7" fmla="*/ 14680 h 52784"/>
                  <a:gd name="connsiteX8" fmla="*/ 25285 w 34725"/>
                  <a:gd name="connsiteY8" fmla="*/ 8226 h 52784"/>
                  <a:gd name="connsiteX9" fmla="*/ 18156 w 34725"/>
                  <a:gd name="connsiteY9" fmla="*/ 5572 h 52784"/>
                  <a:gd name="connsiteX10" fmla="*/ 10704 w 34725"/>
                  <a:gd name="connsiteY10" fmla="*/ 8369 h 52784"/>
                  <a:gd name="connsiteX11" fmla="*/ 7874 w 34725"/>
                  <a:gd name="connsiteY11" fmla="*/ 16115 h 52784"/>
                  <a:gd name="connsiteX12" fmla="*/ 1247 w 34725"/>
                  <a:gd name="connsiteY12" fmla="*/ 15433 h 52784"/>
                  <a:gd name="connsiteX13" fmla="*/ 6370 w 34725"/>
                  <a:gd name="connsiteY13" fmla="*/ 4138 h 52784"/>
                  <a:gd name="connsiteX14" fmla="*/ 18299 w 34725"/>
                  <a:gd name="connsiteY14" fmla="*/ 229 h 52784"/>
                  <a:gd name="connsiteX15" fmla="*/ 30264 w 34725"/>
                  <a:gd name="connsiteY15" fmla="*/ 4425 h 52784"/>
                  <a:gd name="connsiteX16" fmla="*/ 34671 w 34725"/>
                  <a:gd name="connsiteY16" fmla="*/ 14824 h 52784"/>
                  <a:gd name="connsiteX17" fmla="*/ 33381 w 34725"/>
                  <a:gd name="connsiteY17" fmla="*/ 21027 h 52784"/>
                  <a:gd name="connsiteX18" fmla="*/ 29082 w 34725"/>
                  <a:gd name="connsiteY18" fmla="*/ 27446 h 52784"/>
                  <a:gd name="connsiteX19" fmla="*/ 19159 w 34725"/>
                  <a:gd name="connsiteY19" fmla="*/ 36698 h 52784"/>
                  <a:gd name="connsiteX20" fmla="*/ 11707 w 34725"/>
                  <a:gd name="connsiteY20" fmla="*/ 43332 h 52784"/>
                  <a:gd name="connsiteX21" fmla="*/ 8985 w 34725"/>
                  <a:gd name="connsiteY21" fmla="*/ 46810 h 5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725" h="52784">
                    <a:moveTo>
                      <a:pt x="34742" y="46810"/>
                    </a:moveTo>
                    <a:lnTo>
                      <a:pt x="34742" y="53014"/>
                    </a:lnTo>
                    <a:lnTo>
                      <a:pt x="29" y="53014"/>
                    </a:lnTo>
                    <a:cubicBezTo>
                      <a:pt x="-43" y="51472"/>
                      <a:pt x="208" y="50001"/>
                      <a:pt x="781" y="48531"/>
                    </a:cubicBezTo>
                    <a:cubicBezTo>
                      <a:pt x="1641" y="46200"/>
                      <a:pt x="3074" y="43870"/>
                      <a:pt x="5008" y="41539"/>
                    </a:cubicBezTo>
                    <a:cubicBezTo>
                      <a:pt x="6943" y="39280"/>
                      <a:pt x="9737" y="36626"/>
                      <a:pt x="13463" y="33578"/>
                    </a:cubicBezTo>
                    <a:cubicBezTo>
                      <a:pt x="19123" y="28916"/>
                      <a:pt x="22992" y="25187"/>
                      <a:pt x="25034" y="22462"/>
                    </a:cubicBezTo>
                    <a:cubicBezTo>
                      <a:pt x="27004" y="19736"/>
                      <a:pt x="28008" y="17155"/>
                      <a:pt x="28043" y="14680"/>
                    </a:cubicBezTo>
                    <a:cubicBezTo>
                      <a:pt x="28008" y="12134"/>
                      <a:pt x="27076" y="9983"/>
                      <a:pt x="25285" y="8226"/>
                    </a:cubicBezTo>
                    <a:cubicBezTo>
                      <a:pt x="23422" y="6469"/>
                      <a:pt x="21058" y="5572"/>
                      <a:pt x="18156" y="5572"/>
                    </a:cubicBezTo>
                    <a:cubicBezTo>
                      <a:pt x="15039" y="5572"/>
                      <a:pt x="12567" y="6504"/>
                      <a:pt x="10704" y="8369"/>
                    </a:cubicBezTo>
                    <a:cubicBezTo>
                      <a:pt x="8842" y="10234"/>
                      <a:pt x="7874" y="12816"/>
                      <a:pt x="7874" y="16115"/>
                    </a:cubicBezTo>
                    <a:lnTo>
                      <a:pt x="1247" y="15433"/>
                    </a:lnTo>
                    <a:cubicBezTo>
                      <a:pt x="1677" y="10521"/>
                      <a:pt x="3360" y="6756"/>
                      <a:pt x="6370" y="4138"/>
                    </a:cubicBezTo>
                    <a:cubicBezTo>
                      <a:pt x="9307" y="1556"/>
                      <a:pt x="13284" y="265"/>
                      <a:pt x="18299" y="229"/>
                    </a:cubicBezTo>
                    <a:cubicBezTo>
                      <a:pt x="23315" y="265"/>
                      <a:pt x="27327" y="1663"/>
                      <a:pt x="30264" y="4425"/>
                    </a:cubicBezTo>
                    <a:cubicBezTo>
                      <a:pt x="33202" y="7257"/>
                      <a:pt x="34671" y="10700"/>
                      <a:pt x="34671" y="14824"/>
                    </a:cubicBezTo>
                    <a:cubicBezTo>
                      <a:pt x="34671" y="16939"/>
                      <a:pt x="34241" y="19019"/>
                      <a:pt x="33381" y="21027"/>
                    </a:cubicBezTo>
                    <a:cubicBezTo>
                      <a:pt x="32521" y="23071"/>
                      <a:pt x="31088" y="25223"/>
                      <a:pt x="29082" y="27446"/>
                    </a:cubicBezTo>
                    <a:cubicBezTo>
                      <a:pt x="27076" y="29741"/>
                      <a:pt x="23744" y="32825"/>
                      <a:pt x="19159" y="36698"/>
                    </a:cubicBezTo>
                    <a:cubicBezTo>
                      <a:pt x="15254" y="39997"/>
                      <a:pt x="12782" y="42184"/>
                      <a:pt x="11707" y="43332"/>
                    </a:cubicBezTo>
                    <a:cubicBezTo>
                      <a:pt x="10597" y="44479"/>
                      <a:pt x="9701" y="45663"/>
                      <a:pt x="8985" y="46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3986FFE-FDA2-4FEE-0790-5A04F35B402A}"/>
                  </a:ext>
                </a:extLst>
              </p:cNvPr>
              <p:cNvSpPr/>
              <p:nvPr/>
            </p:nvSpPr>
            <p:spPr>
              <a:xfrm>
                <a:off x="842112" y="3350828"/>
                <a:ext cx="34821" cy="52748"/>
              </a:xfrm>
              <a:custGeom>
                <a:avLst/>
                <a:gdLst>
                  <a:gd name="connsiteX0" fmla="*/ 21 w 34821"/>
                  <a:gd name="connsiteY0" fmla="*/ 38311 h 52748"/>
                  <a:gd name="connsiteX1" fmla="*/ 6792 w 34821"/>
                  <a:gd name="connsiteY1" fmla="*/ 37738 h 52748"/>
                  <a:gd name="connsiteX2" fmla="*/ 10267 w 34821"/>
                  <a:gd name="connsiteY2" fmla="*/ 45196 h 52748"/>
                  <a:gd name="connsiteX3" fmla="*/ 16895 w 34821"/>
                  <a:gd name="connsiteY3" fmla="*/ 47671 h 52748"/>
                  <a:gd name="connsiteX4" fmla="*/ 24776 w 34821"/>
                  <a:gd name="connsiteY4" fmla="*/ 44156 h 52748"/>
                  <a:gd name="connsiteX5" fmla="*/ 28000 w 34821"/>
                  <a:gd name="connsiteY5" fmla="*/ 34833 h 52748"/>
                  <a:gd name="connsiteX6" fmla="*/ 24883 w 34821"/>
                  <a:gd name="connsiteY6" fmla="*/ 26119 h 52748"/>
                  <a:gd name="connsiteX7" fmla="*/ 16787 w 34821"/>
                  <a:gd name="connsiteY7" fmla="*/ 22928 h 52748"/>
                  <a:gd name="connsiteX8" fmla="*/ 11163 w 34821"/>
                  <a:gd name="connsiteY8" fmla="*/ 24362 h 52748"/>
                  <a:gd name="connsiteX9" fmla="*/ 7222 w 34821"/>
                  <a:gd name="connsiteY9" fmla="*/ 28020 h 52748"/>
                  <a:gd name="connsiteX10" fmla="*/ 1168 w 34821"/>
                  <a:gd name="connsiteY10" fmla="*/ 27231 h 52748"/>
                  <a:gd name="connsiteX11" fmla="*/ 6255 w 34821"/>
                  <a:gd name="connsiteY11" fmla="*/ 229 h 52748"/>
                  <a:gd name="connsiteX12" fmla="*/ 32371 w 34821"/>
                  <a:gd name="connsiteY12" fmla="*/ 229 h 52748"/>
                  <a:gd name="connsiteX13" fmla="*/ 32371 w 34821"/>
                  <a:gd name="connsiteY13" fmla="*/ 6397 h 52748"/>
                  <a:gd name="connsiteX14" fmla="*/ 11413 w 34821"/>
                  <a:gd name="connsiteY14" fmla="*/ 6397 h 52748"/>
                  <a:gd name="connsiteX15" fmla="*/ 8583 w 34821"/>
                  <a:gd name="connsiteY15" fmla="*/ 20525 h 52748"/>
                  <a:gd name="connsiteX16" fmla="*/ 18507 w 34821"/>
                  <a:gd name="connsiteY16" fmla="*/ 17226 h 52748"/>
                  <a:gd name="connsiteX17" fmla="*/ 30114 w 34821"/>
                  <a:gd name="connsiteY17" fmla="*/ 21996 h 52748"/>
                  <a:gd name="connsiteX18" fmla="*/ 34843 w 34821"/>
                  <a:gd name="connsiteY18" fmla="*/ 34259 h 52748"/>
                  <a:gd name="connsiteX19" fmla="*/ 30687 w 34821"/>
                  <a:gd name="connsiteY19" fmla="*/ 46595 h 52748"/>
                  <a:gd name="connsiteX20" fmla="*/ 16895 w 34821"/>
                  <a:gd name="connsiteY20" fmla="*/ 52978 h 52748"/>
                  <a:gd name="connsiteX21" fmla="*/ 5180 w 34821"/>
                  <a:gd name="connsiteY21" fmla="*/ 48962 h 52748"/>
                  <a:gd name="connsiteX22" fmla="*/ 21 w 34821"/>
                  <a:gd name="connsiteY22" fmla="*/ 38311 h 5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4821" h="52748">
                    <a:moveTo>
                      <a:pt x="21" y="38311"/>
                    </a:moveTo>
                    <a:lnTo>
                      <a:pt x="6792" y="37738"/>
                    </a:lnTo>
                    <a:cubicBezTo>
                      <a:pt x="7258" y="41073"/>
                      <a:pt x="8404" y="43547"/>
                      <a:pt x="10267" y="45196"/>
                    </a:cubicBezTo>
                    <a:cubicBezTo>
                      <a:pt x="12058" y="46846"/>
                      <a:pt x="14279" y="47671"/>
                      <a:pt x="16895" y="47671"/>
                    </a:cubicBezTo>
                    <a:cubicBezTo>
                      <a:pt x="19975" y="47671"/>
                      <a:pt x="22591" y="46523"/>
                      <a:pt x="24776" y="44156"/>
                    </a:cubicBezTo>
                    <a:cubicBezTo>
                      <a:pt x="26890" y="41862"/>
                      <a:pt x="27964" y="38742"/>
                      <a:pt x="28000" y="34833"/>
                    </a:cubicBezTo>
                    <a:cubicBezTo>
                      <a:pt x="27964" y="31176"/>
                      <a:pt x="26925" y="28271"/>
                      <a:pt x="24883" y="26119"/>
                    </a:cubicBezTo>
                    <a:cubicBezTo>
                      <a:pt x="22806" y="24004"/>
                      <a:pt x="20119" y="22928"/>
                      <a:pt x="16787" y="22928"/>
                    </a:cubicBezTo>
                    <a:cubicBezTo>
                      <a:pt x="14673" y="22928"/>
                      <a:pt x="12811" y="23430"/>
                      <a:pt x="11163" y="24362"/>
                    </a:cubicBezTo>
                    <a:cubicBezTo>
                      <a:pt x="9479" y="25331"/>
                      <a:pt x="8153" y="26550"/>
                      <a:pt x="7222" y="28020"/>
                    </a:cubicBezTo>
                    <a:lnTo>
                      <a:pt x="1168" y="27231"/>
                    </a:lnTo>
                    <a:lnTo>
                      <a:pt x="6255" y="229"/>
                    </a:lnTo>
                    <a:lnTo>
                      <a:pt x="32371" y="229"/>
                    </a:lnTo>
                    <a:lnTo>
                      <a:pt x="32371" y="6397"/>
                    </a:lnTo>
                    <a:lnTo>
                      <a:pt x="11413" y="6397"/>
                    </a:lnTo>
                    <a:lnTo>
                      <a:pt x="8583" y="20525"/>
                    </a:lnTo>
                    <a:cubicBezTo>
                      <a:pt x="11736" y="18338"/>
                      <a:pt x="15032" y="17226"/>
                      <a:pt x="18507" y="17226"/>
                    </a:cubicBezTo>
                    <a:cubicBezTo>
                      <a:pt x="23056" y="17226"/>
                      <a:pt x="26925" y="18840"/>
                      <a:pt x="30114" y="21996"/>
                    </a:cubicBezTo>
                    <a:cubicBezTo>
                      <a:pt x="33230" y="25223"/>
                      <a:pt x="34807" y="29311"/>
                      <a:pt x="34843" y="34259"/>
                    </a:cubicBezTo>
                    <a:cubicBezTo>
                      <a:pt x="34807" y="39064"/>
                      <a:pt x="33410" y="43152"/>
                      <a:pt x="30687" y="46595"/>
                    </a:cubicBezTo>
                    <a:cubicBezTo>
                      <a:pt x="27284" y="50826"/>
                      <a:pt x="22698" y="52942"/>
                      <a:pt x="16895" y="52978"/>
                    </a:cubicBezTo>
                    <a:cubicBezTo>
                      <a:pt x="12094" y="52942"/>
                      <a:pt x="8189" y="51615"/>
                      <a:pt x="5180" y="48962"/>
                    </a:cubicBezTo>
                    <a:cubicBezTo>
                      <a:pt x="2135" y="46308"/>
                      <a:pt x="415" y="42758"/>
                      <a:pt x="21" y="383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73C8287A-3A11-6004-BD50-D005EBEC0D8C}"/>
                  </a:ext>
                </a:extLst>
              </p:cNvPr>
              <p:cNvSpPr/>
              <p:nvPr/>
            </p:nvSpPr>
            <p:spPr>
              <a:xfrm>
                <a:off x="882914" y="3349896"/>
                <a:ext cx="34249" cy="53680"/>
              </a:xfrm>
              <a:custGeom>
                <a:avLst/>
                <a:gdLst>
                  <a:gd name="connsiteX0" fmla="*/ 27 w 34249"/>
                  <a:gd name="connsiteY0" fmla="*/ 27088 h 53680"/>
                  <a:gd name="connsiteX1" fmla="*/ 1926 w 34249"/>
                  <a:gd name="connsiteY1" fmla="*/ 12098 h 53680"/>
                  <a:gd name="connsiteX2" fmla="*/ 7622 w 34249"/>
                  <a:gd name="connsiteY2" fmla="*/ 3313 h 53680"/>
                  <a:gd name="connsiteX3" fmla="*/ 17151 w 34249"/>
                  <a:gd name="connsiteY3" fmla="*/ 229 h 53680"/>
                  <a:gd name="connsiteX4" fmla="*/ 24567 w 34249"/>
                  <a:gd name="connsiteY4" fmla="*/ 1950 h 53680"/>
                  <a:gd name="connsiteX5" fmla="*/ 29833 w 34249"/>
                  <a:gd name="connsiteY5" fmla="*/ 6863 h 53680"/>
                  <a:gd name="connsiteX6" fmla="*/ 33093 w 34249"/>
                  <a:gd name="connsiteY6" fmla="*/ 14680 h 53680"/>
                  <a:gd name="connsiteX7" fmla="*/ 34275 w 34249"/>
                  <a:gd name="connsiteY7" fmla="*/ 27088 h 53680"/>
                  <a:gd name="connsiteX8" fmla="*/ 32377 w 34249"/>
                  <a:gd name="connsiteY8" fmla="*/ 42041 h 53680"/>
                  <a:gd name="connsiteX9" fmla="*/ 26680 w 34249"/>
                  <a:gd name="connsiteY9" fmla="*/ 50826 h 53680"/>
                  <a:gd name="connsiteX10" fmla="*/ 17151 w 34249"/>
                  <a:gd name="connsiteY10" fmla="*/ 53910 h 53680"/>
                  <a:gd name="connsiteX11" fmla="*/ 5222 w 34249"/>
                  <a:gd name="connsiteY11" fmla="*/ 48460 h 53680"/>
                  <a:gd name="connsiteX12" fmla="*/ 27 w 34249"/>
                  <a:gd name="connsiteY12" fmla="*/ 27088 h 53680"/>
                  <a:gd name="connsiteX13" fmla="*/ 6655 w 34249"/>
                  <a:gd name="connsiteY13" fmla="*/ 27088 h 53680"/>
                  <a:gd name="connsiteX14" fmla="*/ 9664 w 34249"/>
                  <a:gd name="connsiteY14" fmla="*/ 44336 h 53680"/>
                  <a:gd name="connsiteX15" fmla="*/ 17151 w 34249"/>
                  <a:gd name="connsiteY15" fmla="*/ 48603 h 53680"/>
                  <a:gd name="connsiteX16" fmla="*/ 24603 w 34249"/>
                  <a:gd name="connsiteY16" fmla="*/ 44300 h 53680"/>
                  <a:gd name="connsiteX17" fmla="*/ 27648 w 34249"/>
                  <a:gd name="connsiteY17" fmla="*/ 27088 h 53680"/>
                  <a:gd name="connsiteX18" fmla="*/ 24603 w 34249"/>
                  <a:gd name="connsiteY18" fmla="*/ 9839 h 53680"/>
                  <a:gd name="connsiteX19" fmla="*/ 17080 w 34249"/>
                  <a:gd name="connsiteY19" fmla="*/ 5572 h 53680"/>
                  <a:gd name="connsiteX20" fmla="*/ 9986 w 34249"/>
                  <a:gd name="connsiteY20" fmla="*/ 9337 h 53680"/>
                  <a:gd name="connsiteX21" fmla="*/ 6655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27" y="27088"/>
                    </a:moveTo>
                    <a:cubicBezTo>
                      <a:pt x="-9" y="20884"/>
                      <a:pt x="636" y="15900"/>
                      <a:pt x="1926" y="12098"/>
                    </a:cubicBezTo>
                    <a:cubicBezTo>
                      <a:pt x="3216" y="8333"/>
                      <a:pt x="5114" y="5393"/>
                      <a:pt x="7622" y="3313"/>
                    </a:cubicBezTo>
                    <a:cubicBezTo>
                      <a:pt x="10130" y="1269"/>
                      <a:pt x="13282" y="265"/>
                      <a:pt x="17151" y="229"/>
                    </a:cubicBezTo>
                    <a:cubicBezTo>
                      <a:pt x="19945" y="265"/>
                      <a:pt x="22417" y="839"/>
                      <a:pt x="24567" y="1950"/>
                    </a:cubicBezTo>
                    <a:cubicBezTo>
                      <a:pt x="26645" y="3098"/>
                      <a:pt x="28400" y="4712"/>
                      <a:pt x="29833" y="6863"/>
                    </a:cubicBezTo>
                    <a:cubicBezTo>
                      <a:pt x="31194" y="9015"/>
                      <a:pt x="32305" y="11632"/>
                      <a:pt x="33093" y="14680"/>
                    </a:cubicBezTo>
                    <a:cubicBezTo>
                      <a:pt x="33881" y="17764"/>
                      <a:pt x="34275" y="21888"/>
                      <a:pt x="34275" y="27088"/>
                    </a:cubicBezTo>
                    <a:cubicBezTo>
                      <a:pt x="34275" y="33255"/>
                      <a:pt x="33630" y="38240"/>
                      <a:pt x="32377" y="42041"/>
                    </a:cubicBezTo>
                    <a:cubicBezTo>
                      <a:pt x="31087" y="45842"/>
                      <a:pt x="29188" y="48782"/>
                      <a:pt x="26680" y="50826"/>
                    </a:cubicBezTo>
                    <a:cubicBezTo>
                      <a:pt x="24137" y="52870"/>
                      <a:pt x="20949" y="53874"/>
                      <a:pt x="17151" y="53910"/>
                    </a:cubicBezTo>
                    <a:cubicBezTo>
                      <a:pt x="12064" y="53874"/>
                      <a:pt x="8088" y="52081"/>
                      <a:pt x="5222" y="48460"/>
                    </a:cubicBezTo>
                    <a:cubicBezTo>
                      <a:pt x="1711" y="44121"/>
                      <a:pt x="-9" y="36985"/>
                      <a:pt x="27" y="27088"/>
                    </a:cubicBezTo>
                    <a:close/>
                    <a:moveTo>
                      <a:pt x="6655" y="27088"/>
                    </a:moveTo>
                    <a:cubicBezTo>
                      <a:pt x="6655" y="35730"/>
                      <a:pt x="7658" y="41503"/>
                      <a:pt x="9664" y="44336"/>
                    </a:cubicBezTo>
                    <a:cubicBezTo>
                      <a:pt x="11670" y="47204"/>
                      <a:pt x="14142" y="48603"/>
                      <a:pt x="17151" y="48603"/>
                    </a:cubicBezTo>
                    <a:cubicBezTo>
                      <a:pt x="20089" y="48603"/>
                      <a:pt x="22596" y="47169"/>
                      <a:pt x="24603" y="44300"/>
                    </a:cubicBezTo>
                    <a:cubicBezTo>
                      <a:pt x="26609" y="41431"/>
                      <a:pt x="27612" y="35694"/>
                      <a:pt x="27648" y="27088"/>
                    </a:cubicBezTo>
                    <a:cubicBezTo>
                      <a:pt x="27612" y="18446"/>
                      <a:pt x="26609" y="12708"/>
                      <a:pt x="24603" y="9839"/>
                    </a:cubicBezTo>
                    <a:cubicBezTo>
                      <a:pt x="22596" y="7006"/>
                      <a:pt x="20089" y="5572"/>
                      <a:pt x="17080" y="5572"/>
                    </a:cubicBezTo>
                    <a:cubicBezTo>
                      <a:pt x="14106" y="5572"/>
                      <a:pt x="11742" y="6827"/>
                      <a:pt x="9986" y="9337"/>
                    </a:cubicBezTo>
                    <a:cubicBezTo>
                      <a:pt x="7765" y="12565"/>
                      <a:pt x="6655" y="18481"/>
                      <a:pt x="6655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94D55CA3-3A44-BA47-C470-89F953AEFAF8}"/>
                  </a:ext>
                </a:extLst>
              </p:cNvPr>
              <p:cNvSpPr/>
              <p:nvPr/>
            </p:nvSpPr>
            <p:spPr>
              <a:xfrm>
                <a:off x="923718" y="3349896"/>
                <a:ext cx="34249" cy="53680"/>
              </a:xfrm>
              <a:custGeom>
                <a:avLst/>
                <a:gdLst>
                  <a:gd name="connsiteX0" fmla="*/ 32 w 34249"/>
                  <a:gd name="connsiteY0" fmla="*/ 27088 h 53680"/>
                  <a:gd name="connsiteX1" fmla="*/ 1930 w 34249"/>
                  <a:gd name="connsiteY1" fmla="*/ 12098 h 53680"/>
                  <a:gd name="connsiteX2" fmla="*/ 7626 w 34249"/>
                  <a:gd name="connsiteY2" fmla="*/ 3313 h 53680"/>
                  <a:gd name="connsiteX3" fmla="*/ 17156 w 34249"/>
                  <a:gd name="connsiteY3" fmla="*/ 229 h 53680"/>
                  <a:gd name="connsiteX4" fmla="*/ 24571 w 34249"/>
                  <a:gd name="connsiteY4" fmla="*/ 1950 h 53680"/>
                  <a:gd name="connsiteX5" fmla="*/ 29837 w 34249"/>
                  <a:gd name="connsiteY5" fmla="*/ 6863 h 53680"/>
                  <a:gd name="connsiteX6" fmla="*/ 33097 w 34249"/>
                  <a:gd name="connsiteY6" fmla="*/ 14680 h 53680"/>
                  <a:gd name="connsiteX7" fmla="*/ 34280 w 34249"/>
                  <a:gd name="connsiteY7" fmla="*/ 27088 h 53680"/>
                  <a:gd name="connsiteX8" fmla="*/ 32381 w 34249"/>
                  <a:gd name="connsiteY8" fmla="*/ 42041 h 53680"/>
                  <a:gd name="connsiteX9" fmla="*/ 26685 w 34249"/>
                  <a:gd name="connsiteY9" fmla="*/ 50826 h 53680"/>
                  <a:gd name="connsiteX10" fmla="*/ 17156 w 34249"/>
                  <a:gd name="connsiteY10" fmla="*/ 53910 h 53680"/>
                  <a:gd name="connsiteX11" fmla="*/ 5226 w 34249"/>
                  <a:gd name="connsiteY11" fmla="*/ 48460 h 53680"/>
                  <a:gd name="connsiteX12" fmla="*/ 32 w 34249"/>
                  <a:gd name="connsiteY12" fmla="*/ 27088 h 53680"/>
                  <a:gd name="connsiteX13" fmla="*/ 6659 w 34249"/>
                  <a:gd name="connsiteY13" fmla="*/ 27088 h 53680"/>
                  <a:gd name="connsiteX14" fmla="*/ 9668 w 34249"/>
                  <a:gd name="connsiteY14" fmla="*/ 44336 h 53680"/>
                  <a:gd name="connsiteX15" fmla="*/ 17156 w 34249"/>
                  <a:gd name="connsiteY15" fmla="*/ 48603 h 53680"/>
                  <a:gd name="connsiteX16" fmla="*/ 24607 w 34249"/>
                  <a:gd name="connsiteY16" fmla="*/ 44300 h 53680"/>
                  <a:gd name="connsiteX17" fmla="*/ 27652 w 34249"/>
                  <a:gd name="connsiteY17" fmla="*/ 27088 h 53680"/>
                  <a:gd name="connsiteX18" fmla="*/ 24607 w 34249"/>
                  <a:gd name="connsiteY18" fmla="*/ 9839 h 53680"/>
                  <a:gd name="connsiteX19" fmla="*/ 17084 w 34249"/>
                  <a:gd name="connsiteY19" fmla="*/ 5572 h 53680"/>
                  <a:gd name="connsiteX20" fmla="*/ 9991 w 34249"/>
                  <a:gd name="connsiteY20" fmla="*/ 9337 h 53680"/>
                  <a:gd name="connsiteX21" fmla="*/ 6659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2" y="27088"/>
                    </a:moveTo>
                    <a:cubicBezTo>
                      <a:pt x="-4" y="20884"/>
                      <a:pt x="641" y="15900"/>
                      <a:pt x="1930" y="12098"/>
                    </a:cubicBezTo>
                    <a:cubicBezTo>
                      <a:pt x="3220" y="8333"/>
                      <a:pt x="5119" y="5393"/>
                      <a:pt x="7626" y="3313"/>
                    </a:cubicBezTo>
                    <a:cubicBezTo>
                      <a:pt x="10134" y="1269"/>
                      <a:pt x="13287" y="265"/>
                      <a:pt x="17156" y="229"/>
                    </a:cubicBezTo>
                    <a:cubicBezTo>
                      <a:pt x="19950" y="265"/>
                      <a:pt x="22422" y="839"/>
                      <a:pt x="24571" y="1950"/>
                    </a:cubicBezTo>
                    <a:cubicBezTo>
                      <a:pt x="26649" y="3098"/>
                      <a:pt x="28404" y="4712"/>
                      <a:pt x="29837" y="6863"/>
                    </a:cubicBezTo>
                    <a:cubicBezTo>
                      <a:pt x="31199" y="9015"/>
                      <a:pt x="32309" y="11632"/>
                      <a:pt x="33097" y="14680"/>
                    </a:cubicBezTo>
                    <a:cubicBezTo>
                      <a:pt x="33886" y="17764"/>
                      <a:pt x="34280" y="21888"/>
                      <a:pt x="34280" y="27088"/>
                    </a:cubicBezTo>
                    <a:cubicBezTo>
                      <a:pt x="34280" y="33255"/>
                      <a:pt x="33635" y="38240"/>
                      <a:pt x="32381" y="42041"/>
                    </a:cubicBezTo>
                    <a:cubicBezTo>
                      <a:pt x="31091" y="45842"/>
                      <a:pt x="29193" y="48782"/>
                      <a:pt x="26685" y="50826"/>
                    </a:cubicBezTo>
                    <a:cubicBezTo>
                      <a:pt x="24141" y="52870"/>
                      <a:pt x="20953" y="53874"/>
                      <a:pt x="17156" y="53910"/>
                    </a:cubicBezTo>
                    <a:cubicBezTo>
                      <a:pt x="12069" y="53874"/>
                      <a:pt x="8092" y="52081"/>
                      <a:pt x="5226" y="48460"/>
                    </a:cubicBezTo>
                    <a:cubicBezTo>
                      <a:pt x="1715" y="44121"/>
                      <a:pt x="-4" y="36985"/>
                      <a:pt x="32" y="27088"/>
                    </a:cubicBezTo>
                    <a:close/>
                    <a:moveTo>
                      <a:pt x="6659" y="27088"/>
                    </a:moveTo>
                    <a:cubicBezTo>
                      <a:pt x="6659" y="35730"/>
                      <a:pt x="7662" y="41503"/>
                      <a:pt x="9668" y="44336"/>
                    </a:cubicBezTo>
                    <a:cubicBezTo>
                      <a:pt x="11674" y="47204"/>
                      <a:pt x="14146" y="48603"/>
                      <a:pt x="17156" y="48603"/>
                    </a:cubicBezTo>
                    <a:cubicBezTo>
                      <a:pt x="20093" y="48603"/>
                      <a:pt x="22601" y="47169"/>
                      <a:pt x="24607" y="44300"/>
                    </a:cubicBezTo>
                    <a:cubicBezTo>
                      <a:pt x="26613" y="41431"/>
                      <a:pt x="27616" y="35694"/>
                      <a:pt x="27652" y="27088"/>
                    </a:cubicBezTo>
                    <a:cubicBezTo>
                      <a:pt x="27616" y="18446"/>
                      <a:pt x="26613" y="12708"/>
                      <a:pt x="24607" y="9839"/>
                    </a:cubicBezTo>
                    <a:cubicBezTo>
                      <a:pt x="22601" y="7006"/>
                      <a:pt x="20093" y="5572"/>
                      <a:pt x="17084" y="5572"/>
                    </a:cubicBezTo>
                    <a:cubicBezTo>
                      <a:pt x="14111" y="5572"/>
                      <a:pt x="11746" y="6827"/>
                      <a:pt x="9991" y="9337"/>
                    </a:cubicBezTo>
                    <a:cubicBezTo>
                      <a:pt x="7770" y="12565"/>
                      <a:pt x="6659" y="18481"/>
                      <a:pt x="6659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7802D200-AFD2-3F64-F7DB-733EA2AF4D66}"/>
                  </a:ext>
                </a:extLst>
              </p:cNvPr>
              <p:cNvSpPr/>
              <p:nvPr/>
            </p:nvSpPr>
            <p:spPr>
              <a:xfrm>
                <a:off x="964522" y="3349896"/>
                <a:ext cx="34249" cy="53680"/>
              </a:xfrm>
              <a:custGeom>
                <a:avLst/>
                <a:gdLst>
                  <a:gd name="connsiteX0" fmla="*/ 36 w 34249"/>
                  <a:gd name="connsiteY0" fmla="*/ 27088 h 53680"/>
                  <a:gd name="connsiteX1" fmla="*/ 1935 w 34249"/>
                  <a:gd name="connsiteY1" fmla="*/ 12098 h 53680"/>
                  <a:gd name="connsiteX2" fmla="*/ 7631 w 34249"/>
                  <a:gd name="connsiteY2" fmla="*/ 3313 h 53680"/>
                  <a:gd name="connsiteX3" fmla="*/ 17160 w 34249"/>
                  <a:gd name="connsiteY3" fmla="*/ 229 h 53680"/>
                  <a:gd name="connsiteX4" fmla="*/ 24576 w 34249"/>
                  <a:gd name="connsiteY4" fmla="*/ 1950 h 53680"/>
                  <a:gd name="connsiteX5" fmla="*/ 29842 w 34249"/>
                  <a:gd name="connsiteY5" fmla="*/ 6863 h 53680"/>
                  <a:gd name="connsiteX6" fmla="*/ 33102 w 34249"/>
                  <a:gd name="connsiteY6" fmla="*/ 14680 h 53680"/>
                  <a:gd name="connsiteX7" fmla="*/ 34284 w 34249"/>
                  <a:gd name="connsiteY7" fmla="*/ 27088 h 53680"/>
                  <a:gd name="connsiteX8" fmla="*/ 32385 w 34249"/>
                  <a:gd name="connsiteY8" fmla="*/ 42041 h 53680"/>
                  <a:gd name="connsiteX9" fmla="*/ 26689 w 34249"/>
                  <a:gd name="connsiteY9" fmla="*/ 50826 h 53680"/>
                  <a:gd name="connsiteX10" fmla="*/ 17160 w 34249"/>
                  <a:gd name="connsiteY10" fmla="*/ 53910 h 53680"/>
                  <a:gd name="connsiteX11" fmla="*/ 5231 w 34249"/>
                  <a:gd name="connsiteY11" fmla="*/ 48460 h 53680"/>
                  <a:gd name="connsiteX12" fmla="*/ 36 w 34249"/>
                  <a:gd name="connsiteY12" fmla="*/ 27088 h 53680"/>
                  <a:gd name="connsiteX13" fmla="*/ 6664 w 34249"/>
                  <a:gd name="connsiteY13" fmla="*/ 27088 h 53680"/>
                  <a:gd name="connsiteX14" fmla="*/ 9673 w 34249"/>
                  <a:gd name="connsiteY14" fmla="*/ 44336 h 53680"/>
                  <a:gd name="connsiteX15" fmla="*/ 17160 w 34249"/>
                  <a:gd name="connsiteY15" fmla="*/ 48603 h 53680"/>
                  <a:gd name="connsiteX16" fmla="*/ 24612 w 34249"/>
                  <a:gd name="connsiteY16" fmla="*/ 44300 h 53680"/>
                  <a:gd name="connsiteX17" fmla="*/ 27657 w 34249"/>
                  <a:gd name="connsiteY17" fmla="*/ 27088 h 53680"/>
                  <a:gd name="connsiteX18" fmla="*/ 24612 w 34249"/>
                  <a:gd name="connsiteY18" fmla="*/ 9839 h 53680"/>
                  <a:gd name="connsiteX19" fmla="*/ 17088 w 34249"/>
                  <a:gd name="connsiteY19" fmla="*/ 5572 h 53680"/>
                  <a:gd name="connsiteX20" fmla="*/ 9995 w 34249"/>
                  <a:gd name="connsiteY20" fmla="*/ 9337 h 53680"/>
                  <a:gd name="connsiteX21" fmla="*/ 6664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6" y="27088"/>
                    </a:moveTo>
                    <a:cubicBezTo>
                      <a:pt x="0" y="20884"/>
                      <a:pt x="645" y="15900"/>
                      <a:pt x="1935" y="12098"/>
                    </a:cubicBezTo>
                    <a:cubicBezTo>
                      <a:pt x="3224" y="8333"/>
                      <a:pt x="5123" y="5393"/>
                      <a:pt x="7631" y="3313"/>
                    </a:cubicBezTo>
                    <a:cubicBezTo>
                      <a:pt x="10138" y="1269"/>
                      <a:pt x="13291" y="265"/>
                      <a:pt x="17160" y="229"/>
                    </a:cubicBezTo>
                    <a:cubicBezTo>
                      <a:pt x="19954" y="265"/>
                      <a:pt x="22426" y="839"/>
                      <a:pt x="24576" y="1950"/>
                    </a:cubicBezTo>
                    <a:cubicBezTo>
                      <a:pt x="26654" y="3098"/>
                      <a:pt x="28409" y="4712"/>
                      <a:pt x="29842" y="6863"/>
                    </a:cubicBezTo>
                    <a:cubicBezTo>
                      <a:pt x="31203" y="9015"/>
                      <a:pt x="32314" y="11632"/>
                      <a:pt x="33102" y="14680"/>
                    </a:cubicBezTo>
                    <a:cubicBezTo>
                      <a:pt x="33890" y="17764"/>
                      <a:pt x="34284" y="21888"/>
                      <a:pt x="34284" y="27088"/>
                    </a:cubicBezTo>
                    <a:cubicBezTo>
                      <a:pt x="34284" y="33255"/>
                      <a:pt x="33639" y="38240"/>
                      <a:pt x="32385" y="42041"/>
                    </a:cubicBezTo>
                    <a:cubicBezTo>
                      <a:pt x="31096" y="45842"/>
                      <a:pt x="29197" y="48782"/>
                      <a:pt x="26689" y="50826"/>
                    </a:cubicBezTo>
                    <a:cubicBezTo>
                      <a:pt x="24146" y="52870"/>
                      <a:pt x="20957" y="53874"/>
                      <a:pt x="17160" y="53910"/>
                    </a:cubicBezTo>
                    <a:cubicBezTo>
                      <a:pt x="12073" y="53874"/>
                      <a:pt x="8097" y="52081"/>
                      <a:pt x="5231" y="48460"/>
                    </a:cubicBezTo>
                    <a:cubicBezTo>
                      <a:pt x="1720" y="44121"/>
                      <a:pt x="0" y="36985"/>
                      <a:pt x="36" y="27088"/>
                    </a:cubicBezTo>
                    <a:close/>
                    <a:moveTo>
                      <a:pt x="6664" y="27088"/>
                    </a:moveTo>
                    <a:cubicBezTo>
                      <a:pt x="6664" y="35730"/>
                      <a:pt x="7667" y="41503"/>
                      <a:pt x="9673" y="44336"/>
                    </a:cubicBezTo>
                    <a:cubicBezTo>
                      <a:pt x="11679" y="47204"/>
                      <a:pt x="14151" y="48603"/>
                      <a:pt x="17160" y="48603"/>
                    </a:cubicBezTo>
                    <a:cubicBezTo>
                      <a:pt x="20098" y="48603"/>
                      <a:pt x="22605" y="47169"/>
                      <a:pt x="24612" y="44300"/>
                    </a:cubicBezTo>
                    <a:cubicBezTo>
                      <a:pt x="26618" y="41431"/>
                      <a:pt x="27621" y="35694"/>
                      <a:pt x="27657" y="27088"/>
                    </a:cubicBezTo>
                    <a:cubicBezTo>
                      <a:pt x="27621" y="18446"/>
                      <a:pt x="26618" y="12708"/>
                      <a:pt x="24612" y="9839"/>
                    </a:cubicBezTo>
                    <a:cubicBezTo>
                      <a:pt x="22605" y="7006"/>
                      <a:pt x="20098" y="5572"/>
                      <a:pt x="17088" y="5572"/>
                    </a:cubicBezTo>
                    <a:cubicBezTo>
                      <a:pt x="14115" y="5572"/>
                      <a:pt x="11751" y="6827"/>
                      <a:pt x="9995" y="9337"/>
                    </a:cubicBezTo>
                    <a:cubicBezTo>
                      <a:pt x="7774" y="12565"/>
                      <a:pt x="6664" y="18481"/>
                      <a:pt x="6664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301C16B6-98A8-FEEA-F1D3-B3E2FCBEF159}"/>
                  </a:ext>
                </a:extLst>
              </p:cNvPr>
              <p:cNvSpPr/>
              <p:nvPr/>
            </p:nvSpPr>
            <p:spPr>
              <a:xfrm>
                <a:off x="1005325" y="3349896"/>
                <a:ext cx="34249" cy="53680"/>
              </a:xfrm>
              <a:custGeom>
                <a:avLst/>
                <a:gdLst>
                  <a:gd name="connsiteX0" fmla="*/ 41 w 34249"/>
                  <a:gd name="connsiteY0" fmla="*/ 27088 h 53680"/>
                  <a:gd name="connsiteX1" fmla="*/ 1939 w 34249"/>
                  <a:gd name="connsiteY1" fmla="*/ 12098 h 53680"/>
                  <a:gd name="connsiteX2" fmla="*/ 7635 w 34249"/>
                  <a:gd name="connsiteY2" fmla="*/ 3313 h 53680"/>
                  <a:gd name="connsiteX3" fmla="*/ 17165 w 34249"/>
                  <a:gd name="connsiteY3" fmla="*/ 229 h 53680"/>
                  <a:gd name="connsiteX4" fmla="*/ 24580 w 34249"/>
                  <a:gd name="connsiteY4" fmla="*/ 1950 h 53680"/>
                  <a:gd name="connsiteX5" fmla="*/ 29846 w 34249"/>
                  <a:gd name="connsiteY5" fmla="*/ 6863 h 53680"/>
                  <a:gd name="connsiteX6" fmla="*/ 33106 w 34249"/>
                  <a:gd name="connsiteY6" fmla="*/ 14680 h 53680"/>
                  <a:gd name="connsiteX7" fmla="*/ 34289 w 34249"/>
                  <a:gd name="connsiteY7" fmla="*/ 27088 h 53680"/>
                  <a:gd name="connsiteX8" fmla="*/ 32390 w 34249"/>
                  <a:gd name="connsiteY8" fmla="*/ 42041 h 53680"/>
                  <a:gd name="connsiteX9" fmla="*/ 26694 w 34249"/>
                  <a:gd name="connsiteY9" fmla="*/ 50826 h 53680"/>
                  <a:gd name="connsiteX10" fmla="*/ 17165 w 34249"/>
                  <a:gd name="connsiteY10" fmla="*/ 53910 h 53680"/>
                  <a:gd name="connsiteX11" fmla="*/ 5235 w 34249"/>
                  <a:gd name="connsiteY11" fmla="*/ 48460 h 53680"/>
                  <a:gd name="connsiteX12" fmla="*/ 41 w 34249"/>
                  <a:gd name="connsiteY12" fmla="*/ 27088 h 53680"/>
                  <a:gd name="connsiteX13" fmla="*/ 6668 w 34249"/>
                  <a:gd name="connsiteY13" fmla="*/ 27088 h 53680"/>
                  <a:gd name="connsiteX14" fmla="*/ 9677 w 34249"/>
                  <a:gd name="connsiteY14" fmla="*/ 44336 h 53680"/>
                  <a:gd name="connsiteX15" fmla="*/ 17165 w 34249"/>
                  <a:gd name="connsiteY15" fmla="*/ 48603 h 53680"/>
                  <a:gd name="connsiteX16" fmla="*/ 24616 w 34249"/>
                  <a:gd name="connsiteY16" fmla="*/ 44300 h 53680"/>
                  <a:gd name="connsiteX17" fmla="*/ 27661 w 34249"/>
                  <a:gd name="connsiteY17" fmla="*/ 27088 h 53680"/>
                  <a:gd name="connsiteX18" fmla="*/ 24616 w 34249"/>
                  <a:gd name="connsiteY18" fmla="*/ 9839 h 53680"/>
                  <a:gd name="connsiteX19" fmla="*/ 17093 w 34249"/>
                  <a:gd name="connsiteY19" fmla="*/ 5572 h 53680"/>
                  <a:gd name="connsiteX20" fmla="*/ 10000 w 34249"/>
                  <a:gd name="connsiteY20" fmla="*/ 9337 h 53680"/>
                  <a:gd name="connsiteX21" fmla="*/ 6668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1" y="27088"/>
                    </a:moveTo>
                    <a:cubicBezTo>
                      <a:pt x="5" y="20884"/>
                      <a:pt x="650" y="15900"/>
                      <a:pt x="1939" y="12098"/>
                    </a:cubicBezTo>
                    <a:cubicBezTo>
                      <a:pt x="3229" y="8333"/>
                      <a:pt x="5128" y="5393"/>
                      <a:pt x="7635" y="3313"/>
                    </a:cubicBezTo>
                    <a:cubicBezTo>
                      <a:pt x="10143" y="1269"/>
                      <a:pt x="13295" y="265"/>
                      <a:pt x="17165" y="229"/>
                    </a:cubicBezTo>
                    <a:cubicBezTo>
                      <a:pt x="19959" y="265"/>
                      <a:pt x="22431" y="839"/>
                      <a:pt x="24580" y="1950"/>
                    </a:cubicBezTo>
                    <a:cubicBezTo>
                      <a:pt x="26658" y="3098"/>
                      <a:pt x="28413" y="4712"/>
                      <a:pt x="29846" y="6863"/>
                    </a:cubicBezTo>
                    <a:cubicBezTo>
                      <a:pt x="31208" y="9015"/>
                      <a:pt x="32318" y="11632"/>
                      <a:pt x="33106" y="14680"/>
                    </a:cubicBezTo>
                    <a:cubicBezTo>
                      <a:pt x="33894" y="17764"/>
                      <a:pt x="34289" y="21888"/>
                      <a:pt x="34289" y="27088"/>
                    </a:cubicBezTo>
                    <a:cubicBezTo>
                      <a:pt x="34289" y="33255"/>
                      <a:pt x="33644" y="38240"/>
                      <a:pt x="32390" y="42041"/>
                    </a:cubicBezTo>
                    <a:cubicBezTo>
                      <a:pt x="31100" y="45842"/>
                      <a:pt x="29201" y="48782"/>
                      <a:pt x="26694" y="50826"/>
                    </a:cubicBezTo>
                    <a:cubicBezTo>
                      <a:pt x="24150" y="52870"/>
                      <a:pt x="20962" y="53874"/>
                      <a:pt x="17165" y="53910"/>
                    </a:cubicBezTo>
                    <a:cubicBezTo>
                      <a:pt x="12077" y="53874"/>
                      <a:pt x="8101" y="52081"/>
                      <a:pt x="5235" y="48460"/>
                    </a:cubicBezTo>
                    <a:cubicBezTo>
                      <a:pt x="1724" y="44121"/>
                      <a:pt x="5" y="36985"/>
                      <a:pt x="41" y="27088"/>
                    </a:cubicBezTo>
                    <a:close/>
                    <a:moveTo>
                      <a:pt x="6668" y="27088"/>
                    </a:moveTo>
                    <a:cubicBezTo>
                      <a:pt x="6668" y="35730"/>
                      <a:pt x="7671" y="41503"/>
                      <a:pt x="9677" y="44336"/>
                    </a:cubicBezTo>
                    <a:cubicBezTo>
                      <a:pt x="11683" y="47204"/>
                      <a:pt x="14155" y="48603"/>
                      <a:pt x="17165" y="48603"/>
                    </a:cubicBezTo>
                    <a:cubicBezTo>
                      <a:pt x="20102" y="48603"/>
                      <a:pt x="22610" y="47169"/>
                      <a:pt x="24616" y="44300"/>
                    </a:cubicBezTo>
                    <a:cubicBezTo>
                      <a:pt x="26622" y="41431"/>
                      <a:pt x="27625" y="35694"/>
                      <a:pt x="27661" y="27088"/>
                    </a:cubicBezTo>
                    <a:cubicBezTo>
                      <a:pt x="27625" y="18446"/>
                      <a:pt x="26622" y="12708"/>
                      <a:pt x="24616" y="9839"/>
                    </a:cubicBezTo>
                    <a:cubicBezTo>
                      <a:pt x="22610" y="7006"/>
                      <a:pt x="20102" y="5572"/>
                      <a:pt x="17093" y="5572"/>
                    </a:cubicBezTo>
                    <a:cubicBezTo>
                      <a:pt x="14119" y="5572"/>
                      <a:pt x="11755" y="6827"/>
                      <a:pt x="10000" y="9337"/>
                    </a:cubicBezTo>
                    <a:cubicBezTo>
                      <a:pt x="7779" y="12565"/>
                      <a:pt x="6668" y="18481"/>
                      <a:pt x="6668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6B3FE801-B14D-A697-B9D4-7C9C7BA27FB9}"/>
                  </a:ext>
                </a:extLst>
              </p:cNvPr>
              <p:cNvSpPr/>
              <p:nvPr/>
            </p:nvSpPr>
            <p:spPr>
              <a:xfrm>
                <a:off x="1046129" y="3349896"/>
                <a:ext cx="34249" cy="53680"/>
              </a:xfrm>
              <a:custGeom>
                <a:avLst/>
                <a:gdLst>
                  <a:gd name="connsiteX0" fmla="*/ 45 w 34249"/>
                  <a:gd name="connsiteY0" fmla="*/ 27088 h 53680"/>
                  <a:gd name="connsiteX1" fmla="*/ 1944 w 34249"/>
                  <a:gd name="connsiteY1" fmla="*/ 12098 h 53680"/>
                  <a:gd name="connsiteX2" fmla="*/ 7640 w 34249"/>
                  <a:gd name="connsiteY2" fmla="*/ 3313 h 53680"/>
                  <a:gd name="connsiteX3" fmla="*/ 17169 w 34249"/>
                  <a:gd name="connsiteY3" fmla="*/ 229 h 53680"/>
                  <a:gd name="connsiteX4" fmla="*/ 24585 w 34249"/>
                  <a:gd name="connsiteY4" fmla="*/ 1950 h 53680"/>
                  <a:gd name="connsiteX5" fmla="*/ 29851 w 34249"/>
                  <a:gd name="connsiteY5" fmla="*/ 6863 h 53680"/>
                  <a:gd name="connsiteX6" fmla="*/ 33111 w 34249"/>
                  <a:gd name="connsiteY6" fmla="*/ 14680 h 53680"/>
                  <a:gd name="connsiteX7" fmla="*/ 34293 w 34249"/>
                  <a:gd name="connsiteY7" fmla="*/ 27088 h 53680"/>
                  <a:gd name="connsiteX8" fmla="*/ 32394 w 34249"/>
                  <a:gd name="connsiteY8" fmla="*/ 42041 h 53680"/>
                  <a:gd name="connsiteX9" fmla="*/ 26698 w 34249"/>
                  <a:gd name="connsiteY9" fmla="*/ 50826 h 53680"/>
                  <a:gd name="connsiteX10" fmla="*/ 17169 w 34249"/>
                  <a:gd name="connsiteY10" fmla="*/ 53910 h 53680"/>
                  <a:gd name="connsiteX11" fmla="*/ 5240 w 34249"/>
                  <a:gd name="connsiteY11" fmla="*/ 48460 h 53680"/>
                  <a:gd name="connsiteX12" fmla="*/ 45 w 34249"/>
                  <a:gd name="connsiteY12" fmla="*/ 27088 h 53680"/>
                  <a:gd name="connsiteX13" fmla="*/ 6672 w 34249"/>
                  <a:gd name="connsiteY13" fmla="*/ 27088 h 53680"/>
                  <a:gd name="connsiteX14" fmla="*/ 9682 w 34249"/>
                  <a:gd name="connsiteY14" fmla="*/ 44336 h 53680"/>
                  <a:gd name="connsiteX15" fmla="*/ 17169 w 34249"/>
                  <a:gd name="connsiteY15" fmla="*/ 48603 h 53680"/>
                  <a:gd name="connsiteX16" fmla="*/ 24620 w 34249"/>
                  <a:gd name="connsiteY16" fmla="*/ 44300 h 53680"/>
                  <a:gd name="connsiteX17" fmla="*/ 27665 w 34249"/>
                  <a:gd name="connsiteY17" fmla="*/ 27088 h 53680"/>
                  <a:gd name="connsiteX18" fmla="*/ 24620 w 34249"/>
                  <a:gd name="connsiteY18" fmla="*/ 9839 h 53680"/>
                  <a:gd name="connsiteX19" fmla="*/ 17097 w 34249"/>
                  <a:gd name="connsiteY19" fmla="*/ 5572 h 53680"/>
                  <a:gd name="connsiteX20" fmla="*/ 10004 w 34249"/>
                  <a:gd name="connsiteY20" fmla="*/ 9337 h 53680"/>
                  <a:gd name="connsiteX21" fmla="*/ 6672 w 34249"/>
                  <a:gd name="connsiteY21" fmla="*/ 2708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5" y="27088"/>
                    </a:moveTo>
                    <a:cubicBezTo>
                      <a:pt x="9" y="20884"/>
                      <a:pt x="654" y="15900"/>
                      <a:pt x="1944" y="12098"/>
                    </a:cubicBezTo>
                    <a:cubicBezTo>
                      <a:pt x="3233" y="8333"/>
                      <a:pt x="5132" y="5393"/>
                      <a:pt x="7640" y="3313"/>
                    </a:cubicBezTo>
                    <a:cubicBezTo>
                      <a:pt x="10147" y="1269"/>
                      <a:pt x="13300" y="265"/>
                      <a:pt x="17169" y="229"/>
                    </a:cubicBezTo>
                    <a:cubicBezTo>
                      <a:pt x="19963" y="265"/>
                      <a:pt x="22435" y="839"/>
                      <a:pt x="24585" y="1950"/>
                    </a:cubicBezTo>
                    <a:cubicBezTo>
                      <a:pt x="26662" y="3098"/>
                      <a:pt x="28418" y="4712"/>
                      <a:pt x="29851" y="6863"/>
                    </a:cubicBezTo>
                    <a:cubicBezTo>
                      <a:pt x="31212" y="9015"/>
                      <a:pt x="32323" y="11632"/>
                      <a:pt x="33111" y="14680"/>
                    </a:cubicBezTo>
                    <a:cubicBezTo>
                      <a:pt x="33899" y="17764"/>
                      <a:pt x="34293" y="21888"/>
                      <a:pt x="34293" y="27088"/>
                    </a:cubicBezTo>
                    <a:cubicBezTo>
                      <a:pt x="34293" y="33255"/>
                      <a:pt x="33648" y="38240"/>
                      <a:pt x="32394" y="42041"/>
                    </a:cubicBezTo>
                    <a:cubicBezTo>
                      <a:pt x="31105" y="45842"/>
                      <a:pt x="29206" y="48782"/>
                      <a:pt x="26698" y="50826"/>
                    </a:cubicBezTo>
                    <a:cubicBezTo>
                      <a:pt x="24155" y="52870"/>
                      <a:pt x="20966" y="53874"/>
                      <a:pt x="17169" y="53910"/>
                    </a:cubicBezTo>
                    <a:cubicBezTo>
                      <a:pt x="12082" y="53874"/>
                      <a:pt x="8105" y="52081"/>
                      <a:pt x="5240" y="48460"/>
                    </a:cubicBezTo>
                    <a:cubicBezTo>
                      <a:pt x="1729" y="44121"/>
                      <a:pt x="9" y="36985"/>
                      <a:pt x="45" y="27088"/>
                    </a:cubicBezTo>
                    <a:close/>
                    <a:moveTo>
                      <a:pt x="6672" y="27088"/>
                    </a:moveTo>
                    <a:cubicBezTo>
                      <a:pt x="6672" y="35730"/>
                      <a:pt x="7676" y="41503"/>
                      <a:pt x="9682" y="44336"/>
                    </a:cubicBezTo>
                    <a:cubicBezTo>
                      <a:pt x="11688" y="47204"/>
                      <a:pt x="14160" y="48603"/>
                      <a:pt x="17169" y="48603"/>
                    </a:cubicBezTo>
                    <a:cubicBezTo>
                      <a:pt x="20107" y="48603"/>
                      <a:pt x="22614" y="47169"/>
                      <a:pt x="24620" y="44300"/>
                    </a:cubicBezTo>
                    <a:cubicBezTo>
                      <a:pt x="26627" y="41431"/>
                      <a:pt x="27630" y="35694"/>
                      <a:pt x="27665" y="27088"/>
                    </a:cubicBezTo>
                    <a:cubicBezTo>
                      <a:pt x="27630" y="18446"/>
                      <a:pt x="26627" y="12708"/>
                      <a:pt x="24620" y="9839"/>
                    </a:cubicBezTo>
                    <a:cubicBezTo>
                      <a:pt x="22614" y="7006"/>
                      <a:pt x="20107" y="5572"/>
                      <a:pt x="17097" y="5572"/>
                    </a:cubicBezTo>
                    <a:cubicBezTo>
                      <a:pt x="14124" y="5572"/>
                      <a:pt x="11760" y="6827"/>
                      <a:pt x="10004" y="9337"/>
                    </a:cubicBezTo>
                    <a:cubicBezTo>
                      <a:pt x="7783" y="12565"/>
                      <a:pt x="6672" y="18481"/>
                      <a:pt x="6672" y="270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1" name="Graphic 1">
              <a:extLst>
                <a:ext uri="{FF2B5EF4-FFF2-40B4-BE49-F238E27FC236}">
                  <a16:creationId xmlns:a16="http://schemas.microsoft.com/office/drawing/2014/main" id="{4463CE5E-8D82-8553-EEEF-2823954C1E0C}"/>
                </a:ext>
              </a:extLst>
            </p:cNvPr>
            <p:cNvGrpSpPr/>
            <p:nvPr/>
          </p:nvGrpSpPr>
          <p:grpSpPr>
            <a:xfrm>
              <a:off x="801308" y="2347385"/>
              <a:ext cx="279070" cy="53680"/>
              <a:chOff x="801308" y="2347385"/>
              <a:chExt cx="279070" cy="53680"/>
            </a:xfrm>
          </p:grpSpPr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90826851-CDDD-F9A3-7D93-FB0EB0DC20C5}"/>
                  </a:ext>
                </a:extLst>
              </p:cNvPr>
              <p:cNvSpPr/>
              <p:nvPr/>
            </p:nvSpPr>
            <p:spPr>
              <a:xfrm>
                <a:off x="801308" y="2348317"/>
                <a:ext cx="34821" cy="52748"/>
              </a:xfrm>
              <a:custGeom>
                <a:avLst/>
                <a:gdLst>
                  <a:gd name="connsiteX0" fmla="*/ 17 w 34821"/>
                  <a:gd name="connsiteY0" fmla="*/ 38202 h 52748"/>
                  <a:gd name="connsiteX1" fmla="*/ 6788 w 34821"/>
                  <a:gd name="connsiteY1" fmla="*/ 37629 h 52748"/>
                  <a:gd name="connsiteX2" fmla="*/ 10263 w 34821"/>
                  <a:gd name="connsiteY2" fmla="*/ 45087 h 52748"/>
                  <a:gd name="connsiteX3" fmla="*/ 16890 w 34821"/>
                  <a:gd name="connsiteY3" fmla="*/ 47561 h 52748"/>
                  <a:gd name="connsiteX4" fmla="*/ 24771 w 34821"/>
                  <a:gd name="connsiteY4" fmla="*/ 44047 h 52748"/>
                  <a:gd name="connsiteX5" fmla="*/ 27996 w 34821"/>
                  <a:gd name="connsiteY5" fmla="*/ 34724 h 52748"/>
                  <a:gd name="connsiteX6" fmla="*/ 24879 w 34821"/>
                  <a:gd name="connsiteY6" fmla="*/ 26010 h 52748"/>
                  <a:gd name="connsiteX7" fmla="*/ 16783 w 34821"/>
                  <a:gd name="connsiteY7" fmla="*/ 22819 h 52748"/>
                  <a:gd name="connsiteX8" fmla="*/ 11158 w 34821"/>
                  <a:gd name="connsiteY8" fmla="*/ 24253 h 52748"/>
                  <a:gd name="connsiteX9" fmla="*/ 7218 w 34821"/>
                  <a:gd name="connsiteY9" fmla="*/ 27911 h 52748"/>
                  <a:gd name="connsiteX10" fmla="*/ 1163 w 34821"/>
                  <a:gd name="connsiteY10" fmla="*/ 27122 h 52748"/>
                  <a:gd name="connsiteX11" fmla="*/ 6250 w 34821"/>
                  <a:gd name="connsiteY11" fmla="*/ 120 h 52748"/>
                  <a:gd name="connsiteX12" fmla="*/ 32366 w 34821"/>
                  <a:gd name="connsiteY12" fmla="*/ 120 h 52748"/>
                  <a:gd name="connsiteX13" fmla="*/ 32366 w 34821"/>
                  <a:gd name="connsiteY13" fmla="*/ 6288 h 52748"/>
                  <a:gd name="connsiteX14" fmla="*/ 11409 w 34821"/>
                  <a:gd name="connsiteY14" fmla="*/ 6288 h 52748"/>
                  <a:gd name="connsiteX15" fmla="*/ 8579 w 34821"/>
                  <a:gd name="connsiteY15" fmla="*/ 20416 h 52748"/>
                  <a:gd name="connsiteX16" fmla="*/ 18502 w 34821"/>
                  <a:gd name="connsiteY16" fmla="*/ 17117 h 52748"/>
                  <a:gd name="connsiteX17" fmla="*/ 30109 w 34821"/>
                  <a:gd name="connsiteY17" fmla="*/ 21886 h 52748"/>
                  <a:gd name="connsiteX18" fmla="*/ 34838 w 34821"/>
                  <a:gd name="connsiteY18" fmla="*/ 34150 h 52748"/>
                  <a:gd name="connsiteX19" fmla="*/ 30682 w 34821"/>
                  <a:gd name="connsiteY19" fmla="*/ 46486 h 52748"/>
                  <a:gd name="connsiteX20" fmla="*/ 16890 w 34821"/>
                  <a:gd name="connsiteY20" fmla="*/ 52869 h 52748"/>
                  <a:gd name="connsiteX21" fmla="*/ 5176 w 34821"/>
                  <a:gd name="connsiteY21" fmla="*/ 48852 h 52748"/>
                  <a:gd name="connsiteX22" fmla="*/ 17 w 34821"/>
                  <a:gd name="connsiteY22" fmla="*/ 38202 h 5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4821" h="52748">
                    <a:moveTo>
                      <a:pt x="17" y="38202"/>
                    </a:moveTo>
                    <a:lnTo>
                      <a:pt x="6788" y="37629"/>
                    </a:lnTo>
                    <a:cubicBezTo>
                      <a:pt x="7253" y="40963"/>
                      <a:pt x="8400" y="43438"/>
                      <a:pt x="10263" y="45087"/>
                    </a:cubicBezTo>
                    <a:cubicBezTo>
                      <a:pt x="12054" y="46737"/>
                      <a:pt x="14275" y="47561"/>
                      <a:pt x="16890" y="47561"/>
                    </a:cubicBezTo>
                    <a:cubicBezTo>
                      <a:pt x="19971" y="47561"/>
                      <a:pt x="22586" y="46414"/>
                      <a:pt x="24771" y="44047"/>
                    </a:cubicBezTo>
                    <a:cubicBezTo>
                      <a:pt x="26885" y="41752"/>
                      <a:pt x="27960" y="38633"/>
                      <a:pt x="27996" y="34724"/>
                    </a:cubicBezTo>
                    <a:cubicBezTo>
                      <a:pt x="27960" y="31066"/>
                      <a:pt x="26921" y="28162"/>
                      <a:pt x="24879" y="26010"/>
                    </a:cubicBezTo>
                    <a:cubicBezTo>
                      <a:pt x="22801" y="23895"/>
                      <a:pt x="20114" y="22819"/>
                      <a:pt x="16783" y="22819"/>
                    </a:cubicBezTo>
                    <a:cubicBezTo>
                      <a:pt x="14669" y="22819"/>
                      <a:pt x="12806" y="23321"/>
                      <a:pt x="11158" y="24253"/>
                    </a:cubicBezTo>
                    <a:cubicBezTo>
                      <a:pt x="9474" y="25221"/>
                      <a:pt x="8149" y="26440"/>
                      <a:pt x="7218" y="27911"/>
                    </a:cubicBezTo>
                    <a:lnTo>
                      <a:pt x="1163" y="27122"/>
                    </a:lnTo>
                    <a:lnTo>
                      <a:pt x="6250" y="120"/>
                    </a:lnTo>
                    <a:lnTo>
                      <a:pt x="32366" y="120"/>
                    </a:lnTo>
                    <a:lnTo>
                      <a:pt x="32366" y="6288"/>
                    </a:lnTo>
                    <a:lnTo>
                      <a:pt x="11409" y="6288"/>
                    </a:lnTo>
                    <a:lnTo>
                      <a:pt x="8579" y="20416"/>
                    </a:lnTo>
                    <a:cubicBezTo>
                      <a:pt x="11731" y="18229"/>
                      <a:pt x="15027" y="17117"/>
                      <a:pt x="18502" y="17117"/>
                    </a:cubicBezTo>
                    <a:cubicBezTo>
                      <a:pt x="23052" y="17117"/>
                      <a:pt x="26921" y="18731"/>
                      <a:pt x="30109" y="21886"/>
                    </a:cubicBezTo>
                    <a:cubicBezTo>
                      <a:pt x="33226" y="25114"/>
                      <a:pt x="34802" y="29202"/>
                      <a:pt x="34838" y="34150"/>
                    </a:cubicBezTo>
                    <a:cubicBezTo>
                      <a:pt x="34802" y="38955"/>
                      <a:pt x="33405" y="43043"/>
                      <a:pt x="30682" y="46486"/>
                    </a:cubicBezTo>
                    <a:cubicBezTo>
                      <a:pt x="27279" y="50717"/>
                      <a:pt x="22694" y="52833"/>
                      <a:pt x="16890" y="52869"/>
                    </a:cubicBezTo>
                    <a:cubicBezTo>
                      <a:pt x="12090" y="52833"/>
                      <a:pt x="8185" y="51506"/>
                      <a:pt x="5176" y="48852"/>
                    </a:cubicBezTo>
                    <a:cubicBezTo>
                      <a:pt x="2131" y="46199"/>
                      <a:pt x="411" y="42649"/>
                      <a:pt x="17" y="382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E2F349F9-7847-343A-BADE-4406D0779711}"/>
                  </a:ext>
                </a:extLst>
              </p:cNvPr>
              <p:cNvSpPr/>
              <p:nvPr/>
            </p:nvSpPr>
            <p:spPr>
              <a:xfrm>
                <a:off x="842110" y="2347385"/>
                <a:ext cx="34249" cy="53680"/>
              </a:xfrm>
              <a:custGeom>
                <a:avLst/>
                <a:gdLst>
                  <a:gd name="connsiteX0" fmla="*/ 23 w 34249"/>
                  <a:gd name="connsiteY0" fmla="*/ 26978 h 53680"/>
                  <a:gd name="connsiteX1" fmla="*/ 1921 w 34249"/>
                  <a:gd name="connsiteY1" fmla="*/ 11989 h 53680"/>
                  <a:gd name="connsiteX2" fmla="*/ 7618 w 34249"/>
                  <a:gd name="connsiteY2" fmla="*/ 3204 h 53680"/>
                  <a:gd name="connsiteX3" fmla="*/ 17147 w 34249"/>
                  <a:gd name="connsiteY3" fmla="*/ 120 h 53680"/>
                  <a:gd name="connsiteX4" fmla="*/ 24562 w 34249"/>
                  <a:gd name="connsiteY4" fmla="*/ 1841 h 53680"/>
                  <a:gd name="connsiteX5" fmla="*/ 29828 w 34249"/>
                  <a:gd name="connsiteY5" fmla="*/ 6754 h 53680"/>
                  <a:gd name="connsiteX6" fmla="*/ 33088 w 34249"/>
                  <a:gd name="connsiteY6" fmla="*/ 14571 h 53680"/>
                  <a:gd name="connsiteX7" fmla="*/ 34271 w 34249"/>
                  <a:gd name="connsiteY7" fmla="*/ 26978 h 53680"/>
                  <a:gd name="connsiteX8" fmla="*/ 32372 w 34249"/>
                  <a:gd name="connsiteY8" fmla="*/ 41932 h 53680"/>
                  <a:gd name="connsiteX9" fmla="*/ 26676 w 34249"/>
                  <a:gd name="connsiteY9" fmla="*/ 50717 h 53680"/>
                  <a:gd name="connsiteX10" fmla="*/ 17147 w 34249"/>
                  <a:gd name="connsiteY10" fmla="*/ 53801 h 53680"/>
                  <a:gd name="connsiteX11" fmla="*/ 5217 w 34249"/>
                  <a:gd name="connsiteY11" fmla="*/ 48350 h 53680"/>
                  <a:gd name="connsiteX12" fmla="*/ 23 w 34249"/>
                  <a:gd name="connsiteY12" fmla="*/ 26978 h 53680"/>
                  <a:gd name="connsiteX13" fmla="*/ 6650 w 34249"/>
                  <a:gd name="connsiteY13" fmla="*/ 26978 h 53680"/>
                  <a:gd name="connsiteX14" fmla="*/ 9659 w 34249"/>
                  <a:gd name="connsiteY14" fmla="*/ 44227 h 53680"/>
                  <a:gd name="connsiteX15" fmla="*/ 17147 w 34249"/>
                  <a:gd name="connsiteY15" fmla="*/ 48494 h 53680"/>
                  <a:gd name="connsiteX16" fmla="*/ 24598 w 34249"/>
                  <a:gd name="connsiteY16" fmla="*/ 44191 h 53680"/>
                  <a:gd name="connsiteX17" fmla="*/ 27643 w 34249"/>
                  <a:gd name="connsiteY17" fmla="*/ 26978 h 53680"/>
                  <a:gd name="connsiteX18" fmla="*/ 24598 w 34249"/>
                  <a:gd name="connsiteY18" fmla="*/ 9730 h 53680"/>
                  <a:gd name="connsiteX19" fmla="*/ 17075 w 34249"/>
                  <a:gd name="connsiteY19" fmla="*/ 5463 h 53680"/>
                  <a:gd name="connsiteX20" fmla="*/ 9982 w 34249"/>
                  <a:gd name="connsiteY20" fmla="*/ 9228 h 53680"/>
                  <a:gd name="connsiteX21" fmla="*/ 6650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23" y="26978"/>
                    </a:moveTo>
                    <a:cubicBezTo>
                      <a:pt x="-13" y="20775"/>
                      <a:pt x="632" y="15790"/>
                      <a:pt x="1921" y="11989"/>
                    </a:cubicBezTo>
                    <a:cubicBezTo>
                      <a:pt x="3211" y="8224"/>
                      <a:pt x="5110" y="5284"/>
                      <a:pt x="7618" y="3204"/>
                    </a:cubicBezTo>
                    <a:cubicBezTo>
                      <a:pt x="10125" y="1160"/>
                      <a:pt x="13278" y="156"/>
                      <a:pt x="17147" y="120"/>
                    </a:cubicBezTo>
                    <a:cubicBezTo>
                      <a:pt x="19941" y="156"/>
                      <a:pt x="22413" y="730"/>
                      <a:pt x="24562" y="1841"/>
                    </a:cubicBezTo>
                    <a:cubicBezTo>
                      <a:pt x="26640" y="2989"/>
                      <a:pt x="28396" y="4602"/>
                      <a:pt x="29828" y="6754"/>
                    </a:cubicBezTo>
                    <a:cubicBezTo>
                      <a:pt x="31190" y="8905"/>
                      <a:pt x="32300" y="11523"/>
                      <a:pt x="33088" y="14571"/>
                    </a:cubicBezTo>
                    <a:cubicBezTo>
                      <a:pt x="33877" y="17655"/>
                      <a:pt x="34271" y="21779"/>
                      <a:pt x="34271" y="26978"/>
                    </a:cubicBezTo>
                    <a:cubicBezTo>
                      <a:pt x="34271" y="33146"/>
                      <a:pt x="33626" y="38130"/>
                      <a:pt x="32372" y="41932"/>
                    </a:cubicBezTo>
                    <a:cubicBezTo>
                      <a:pt x="31082" y="45733"/>
                      <a:pt x="29184" y="48673"/>
                      <a:pt x="26676" y="50717"/>
                    </a:cubicBezTo>
                    <a:cubicBezTo>
                      <a:pt x="24132" y="52761"/>
                      <a:pt x="20944" y="53765"/>
                      <a:pt x="17147" y="53801"/>
                    </a:cubicBezTo>
                    <a:cubicBezTo>
                      <a:pt x="12060" y="53765"/>
                      <a:pt x="8083" y="51972"/>
                      <a:pt x="5217" y="48350"/>
                    </a:cubicBezTo>
                    <a:cubicBezTo>
                      <a:pt x="1706" y="44011"/>
                      <a:pt x="-13" y="36875"/>
                      <a:pt x="23" y="26978"/>
                    </a:cubicBezTo>
                    <a:close/>
                    <a:moveTo>
                      <a:pt x="6650" y="26978"/>
                    </a:moveTo>
                    <a:cubicBezTo>
                      <a:pt x="6650" y="35620"/>
                      <a:pt x="7653" y="41394"/>
                      <a:pt x="9659" y="44227"/>
                    </a:cubicBezTo>
                    <a:cubicBezTo>
                      <a:pt x="11666" y="47095"/>
                      <a:pt x="14137" y="48494"/>
                      <a:pt x="17147" y="48494"/>
                    </a:cubicBezTo>
                    <a:cubicBezTo>
                      <a:pt x="20084" y="48494"/>
                      <a:pt x="22592" y="47059"/>
                      <a:pt x="24598" y="44191"/>
                    </a:cubicBezTo>
                    <a:cubicBezTo>
                      <a:pt x="26604" y="41322"/>
                      <a:pt x="27607" y="35585"/>
                      <a:pt x="27643" y="26978"/>
                    </a:cubicBezTo>
                    <a:cubicBezTo>
                      <a:pt x="27607" y="18336"/>
                      <a:pt x="26604" y="12599"/>
                      <a:pt x="24598" y="9730"/>
                    </a:cubicBezTo>
                    <a:cubicBezTo>
                      <a:pt x="22592" y="6897"/>
                      <a:pt x="20084" y="5463"/>
                      <a:pt x="17075" y="5463"/>
                    </a:cubicBezTo>
                    <a:cubicBezTo>
                      <a:pt x="14102" y="5463"/>
                      <a:pt x="11737" y="6718"/>
                      <a:pt x="9982" y="9228"/>
                    </a:cubicBezTo>
                    <a:cubicBezTo>
                      <a:pt x="7761" y="12455"/>
                      <a:pt x="6650" y="18372"/>
                      <a:pt x="6650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102683D8-1875-C05F-980A-99F2F295BBBF}"/>
                  </a:ext>
                </a:extLst>
              </p:cNvPr>
              <p:cNvSpPr/>
              <p:nvPr/>
            </p:nvSpPr>
            <p:spPr>
              <a:xfrm>
                <a:off x="882914" y="2347385"/>
                <a:ext cx="34249" cy="53680"/>
              </a:xfrm>
              <a:custGeom>
                <a:avLst/>
                <a:gdLst>
                  <a:gd name="connsiteX0" fmla="*/ 27 w 34249"/>
                  <a:gd name="connsiteY0" fmla="*/ 26978 h 53680"/>
                  <a:gd name="connsiteX1" fmla="*/ 1926 w 34249"/>
                  <a:gd name="connsiteY1" fmla="*/ 11989 h 53680"/>
                  <a:gd name="connsiteX2" fmla="*/ 7622 w 34249"/>
                  <a:gd name="connsiteY2" fmla="*/ 3204 h 53680"/>
                  <a:gd name="connsiteX3" fmla="*/ 17151 w 34249"/>
                  <a:gd name="connsiteY3" fmla="*/ 120 h 53680"/>
                  <a:gd name="connsiteX4" fmla="*/ 24567 w 34249"/>
                  <a:gd name="connsiteY4" fmla="*/ 1841 h 53680"/>
                  <a:gd name="connsiteX5" fmla="*/ 29833 w 34249"/>
                  <a:gd name="connsiteY5" fmla="*/ 6754 h 53680"/>
                  <a:gd name="connsiteX6" fmla="*/ 33093 w 34249"/>
                  <a:gd name="connsiteY6" fmla="*/ 14571 h 53680"/>
                  <a:gd name="connsiteX7" fmla="*/ 34275 w 34249"/>
                  <a:gd name="connsiteY7" fmla="*/ 26978 h 53680"/>
                  <a:gd name="connsiteX8" fmla="*/ 32377 w 34249"/>
                  <a:gd name="connsiteY8" fmla="*/ 41932 h 53680"/>
                  <a:gd name="connsiteX9" fmla="*/ 26680 w 34249"/>
                  <a:gd name="connsiteY9" fmla="*/ 50717 h 53680"/>
                  <a:gd name="connsiteX10" fmla="*/ 17151 w 34249"/>
                  <a:gd name="connsiteY10" fmla="*/ 53801 h 53680"/>
                  <a:gd name="connsiteX11" fmla="*/ 5222 w 34249"/>
                  <a:gd name="connsiteY11" fmla="*/ 48350 h 53680"/>
                  <a:gd name="connsiteX12" fmla="*/ 27 w 34249"/>
                  <a:gd name="connsiteY12" fmla="*/ 26978 h 53680"/>
                  <a:gd name="connsiteX13" fmla="*/ 6655 w 34249"/>
                  <a:gd name="connsiteY13" fmla="*/ 26978 h 53680"/>
                  <a:gd name="connsiteX14" fmla="*/ 9664 w 34249"/>
                  <a:gd name="connsiteY14" fmla="*/ 44227 h 53680"/>
                  <a:gd name="connsiteX15" fmla="*/ 17151 w 34249"/>
                  <a:gd name="connsiteY15" fmla="*/ 48494 h 53680"/>
                  <a:gd name="connsiteX16" fmla="*/ 24603 w 34249"/>
                  <a:gd name="connsiteY16" fmla="*/ 44191 h 53680"/>
                  <a:gd name="connsiteX17" fmla="*/ 27648 w 34249"/>
                  <a:gd name="connsiteY17" fmla="*/ 26978 h 53680"/>
                  <a:gd name="connsiteX18" fmla="*/ 24603 w 34249"/>
                  <a:gd name="connsiteY18" fmla="*/ 9730 h 53680"/>
                  <a:gd name="connsiteX19" fmla="*/ 17080 w 34249"/>
                  <a:gd name="connsiteY19" fmla="*/ 5463 h 53680"/>
                  <a:gd name="connsiteX20" fmla="*/ 9986 w 34249"/>
                  <a:gd name="connsiteY20" fmla="*/ 9228 h 53680"/>
                  <a:gd name="connsiteX21" fmla="*/ 6655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27" y="26978"/>
                    </a:moveTo>
                    <a:cubicBezTo>
                      <a:pt x="-9" y="20775"/>
                      <a:pt x="636" y="15790"/>
                      <a:pt x="1926" y="11989"/>
                    </a:cubicBezTo>
                    <a:cubicBezTo>
                      <a:pt x="3216" y="8224"/>
                      <a:pt x="5114" y="5284"/>
                      <a:pt x="7622" y="3204"/>
                    </a:cubicBezTo>
                    <a:cubicBezTo>
                      <a:pt x="10130" y="1160"/>
                      <a:pt x="13282" y="156"/>
                      <a:pt x="17151" y="120"/>
                    </a:cubicBezTo>
                    <a:cubicBezTo>
                      <a:pt x="19945" y="156"/>
                      <a:pt x="22417" y="730"/>
                      <a:pt x="24567" y="1841"/>
                    </a:cubicBezTo>
                    <a:cubicBezTo>
                      <a:pt x="26645" y="2989"/>
                      <a:pt x="28400" y="4602"/>
                      <a:pt x="29833" y="6754"/>
                    </a:cubicBezTo>
                    <a:cubicBezTo>
                      <a:pt x="31194" y="8905"/>
                      <a:pt x="32305" y="11523"/>
                      <a:pt x="33093" y="14571"/>
                    </a:cubicBezTo>
                    <a:cubicBezTo>
                      <a:pt x="33881" y="17655"/>
                      <a:pt x="34275" y="21779"/>
                      <a:pt x="34275" y="26978"/>
                    </a:cubicBezTo>
                    <a:cubicBezTo>
                      <a:pt x="34275" y="33146"/>
                      <a:pt x="33630" y="38130"/>
                      <a:pt x="32377" y="41932"/>
                    </a:cubicBezTo>
                    <a:cubicBezTo>
                      <a:pt x="31087" y="45733"/>
                      <a:pt x="29188" y="48673"/>
                      <a:pt x="26680" y="50717"/>
                    </a:cubicBezTo>
                    <a:cubicBezTo>
                      <a:pt x="24137" y="52761"/>
                      <a:pt x="20949" y="53765"/>
                      <a:pt x="17151" y="53801"/>
                    </a:cubicBezTo>
                    <a:cubicBezTo>
                      <a:pt x="12064" y="53765"/>
                      <a:pt x="8088" y="51972"/>
                      <a:pt x="5222" y="48350"/>
                    </a:cubicBezTo>
                    <a:cubicBezTo>
                      <a:pt x="1711" y="44011"/>
                      <a:pt x="-9" y="36875"/>
                      <a:pt x="27" y="26978"/>
                    </a:cubicBezTo>
                    <a:close/>
                    <a:moveTo>
                      <a:pt x="6655" y="26978"/>
                    </a:moveTo>
                    <a:cubicBezTo>
                      <a:pt x="6655" y="35620"/>
                      <a:pt x="7658" y="41394"/>
                      <a:pt x="9664" y="44227"/>
                    </a:cubicBezTo>
                    <a:cubicBezTo>
                      <a:pt x="11670" y="47095"/>
                      <a:pt x="14142" y="48494"/>
                      <a:pt x="17151" y="48494"/>
                    </a:cubicBezTo>
                    <a:cubicBezTo>
                      <a:pt x="20089" y="48494"/>
                      <a:pt x="22596" y="47059"/>
                      <a:pt x="24603" y="44191"/>
                    </a:cubicBezTo>
                    <a:cubicBezTo>
                      <a:pt x="26609" y="41322"/>
                      <a:pt x="27612" y="35585"/>
                      <a:pt x="27648" y="26978"/>
                    </a:cubicBezTo>
                    <a:cubicBezTo>
                      <a:pt x="27612" y="18336"/>
                      <a:pt x="26609" y="12599"/>
                      <a:pt x="24603" y="9730"/>
                    </a:cubicBezTo>
                    <a:cubicBezTo>
                      <a:pt x="22596" y="6897"/>
                      <a:pt x="20089" y="5463"/>
                      <a:pt x="17080" y="5463"/>
                    </a:cubicBezTo>
                    <a:cubicBezTo>
                      <a:pt x="14106" y="5463"/>
                      <a:pt x="11742" y="6718"/>
                      <a:pt x="9986" y="9228"/>
                    </a:cubicBezTo>
                    <a:cubicBezTo>
                      <a:pt x="7765" y="12455"/>
                      <a:pt x="6655" y="18372"/>
                      <a:pt x="6655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99B7C2D-E4D7-0AE5-38FC-20D53093A4EA}"/>
                  </a:ext>
                </a:extLst>
              </p:cNvPr>
              <p:cNvSpPr/>
              <p:nvPr/>
            </p:nvSpPr>
            <p:spPr>
              <a:xfrm>
                <a:off x="923718" y="2347385"/>
                <a:ext cx="34249" cy="53680"/>
              </a:xfrm>
              <a:custGeom>
                <a:avLst/>
                <a:gdLst>
                  <a:gd name="connsiteX0" fmla="*/ 32 w 34249"/>
                  <a:gd name="connsiteY0" fmla="*/ 26978 h 53680"/>
                  <a:gd name="connsiteX1" fmla="*/ 1930 w 34249"/>
                  <a:gd name="connsiteY1" fmla="*/ 11989 h 53680"/>
                  <a:gd name="connsiteX2" fmla="*/ 7626 w 34249"/>
                  <a:gd name="connsiteY2" fmla="*/ 3204 h 53680"/>
                  <a:gd name="connsiteX3" fmla="*/ 17156 w 34249"/>
                  <a:gd name="connsiteY3" fmla="*/ 120 h 53680"/>
                  <a:gd name="connsiteX4" fmla="*/ 24571 w 34249"/>
                  <a:gd name="connsiteY4" fmla="*/ 1841 h 53680"/>
                  <a:gd name="connsiteX5" fmla="*/ 29837 w 34249"/>
                  <a:gd name="connsiteY5" fmla="*/ 6754 h 53680"/>
                  <a:gd name="connsiteX6" fmla="*/ 33097 w 34249"/>
                  <a:gd name="connsiteY6" fmla="*/ 14571 h 53680"/>
                  <a:gd name="connsiteX7" fmla="*/ 34280 w 34249"/>
                  <a:gd name="connsiteY7" fmla="*/ 26978 h 53680"/>
                  <a:gd name="connsiteX8" fmla="*/ 32381 w 34249"/>
                  <a:gd name="connsiteY8" fmla="*/ 41932 h 53680"/>
                  <a:gd name="connsiteX9" fmla="*/ 26685 w 34249"/>
                  <a:gd name="connsiteY9" fmla="*/ 50717 h 53680"/>
                  <a:gd name="connsiteX10" fmla="*/ 17156 w 34249"/>
                  <a:gd name="connsiteY10" fmla="*/ 53801 h 53680"/>
                  <a:gd name="connsiteX11" fmla="*/ 5226 w 34249"/>
                  <a:gd name="connsiteY11" fmla="*/ 48350 h 53680"/>
                  <a:gd name="connsiteX12" fmla="*/ 32 w 34249"/>
                  <a:gd name="connsiteY12" fmla="*/ 26978 h 53680"/>
                  <a:gd name="connsiteX13" fmla="*/ 6659 w 34249"/>
                  <a:gd name="connsiteY13" fmla="*/ 26978 h 53680"/>
                  <a:gd name="connsiteX14" fmla="*/ 9668 w 34249"/>
                  <a:gd name="connsiteY14" fmla="*/ 44227 h 53680"/>
                  <a:gd name="connsiteX15" fmla="*/ 17156 w 34249"/>
                  <a:gd name="connsiteY15" fmla="*/ 48494 h 53680"/>
                  <a:gd name="connsiteX16" fmla="*/ 24607 w 34249"/>
                  <a:gd name="connsiteY16" fmla="*/ 44191 h 53680"/>
                  <a:gd name="connsiteX17" fmla="*/ 27652 w 34249"/>
                  <a:gd name="connsiteY17" fmla="*/ 26978 h 53680"/>
                  <a:gd name="connsiteX18" fmla="*/ 24607 w 34249"/>
                  <a:gd name="connsiteY18" fmla="*/ 9730 h 53680"/>
                  <a:gd name="connsiteX19" fmla="*/ 17084 w 34249"/>
                  <a:gd name="connsiteY19" fmla="*/ 5463 h 53680"/>
                  <a:gd name="connsiteX20" fmla="*/ 9991 w 34249"/>
                  <a:gd name="connsiteY20" fmla="*/ 9228 h 53680"/>
                  <a:gd name="connsiteX21" fmla="*/ 6659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2" y="26978"/>
                    </a:moveTo>
                    <a:cubicBezTo>
                      <a:pt x="-4" y="20775"/>
                      <a:pt x="641" y="15790"/>
                      <a:pt x="1930" y="11989"/>
                    </a:cubicBezTo>
                    <a:cubicBezTo>
                      <a:pt x="3220" y="8224"/>
                      <a:pt x="5119" y="5284"/>
                      <a:pt x="7626" y="3204"/>
                    </a:cubicBezTo>
                    <a:cubicBezTo>
                      <a:pt x="10134" y="1160"/>
                      <a:pt x="13287" y="156"/>
                      <a:pt x="17156" y="120"/>
                    </a:cubicBezTo>
                    <a:cubicBezTo>
                      <a:pt x="19950" y="156"/>
                      <a:pt x="22422" y="730"/>
                      <a:pt x="24571" y="1841"/>
                    </a:cubicBezTo>
                    <a:cubicBezTo>
                      <a:pt x="26649" y="2989"/>
                      <a:pt x="28404" y="4602"/>
                      <a:pt x="29837" y="6754"/>
                    </a:cubicBezTo>
                    <a:cubicBezTo>
                      <a:pt x="31199" y="8905"/>
                      <a:pt x="32309" y="11523"/>
                      <a:pt x="33097" y="14571"/>
                    </a:cubicBezTo>
                    <a:cubicBezTo>
                      <a:pt x="33886" y="17655"/>
                      <a:pt x="34280" y="21779"/>
                      <a:pt x="34280" y="26978"/>
                    </a:cubicBezTo>
                    <a:cubicBezTo>
                      <a:pt x="34280" y="33146"/>
                      <a:pt x="33635" y="38130"/>
                      <a:pt x="32381" y="41932"/>
                    </a:cubicBezTo>
                    <a:cubicBezTo>
                      <a:pt x="31091" y="45733"/>
                      <a:pt x="29193" y="48673"/>
                      <a:pt x="26685" y="50717"/>
                    </a:cubicBezTo>
                    <a:cubicBezTo>
                      <a:pt x="24141" y="52761"/>
                      <a:pt x="20953" y="53765"/>
                      <a:pt x="17156" y="53801"/>
                    </a:cubicBezTo>
                    <a:cubicBezTo>
                      <a:pt x="12069" y="53765"/>
                      <a:pt x="8092" y="51972"/>
                      <a:pt x="5226" y="48350"/>
                    </a:cubicBezTo>
                    <a:cubicBezTo>
                      <a:pt x="1715" y="44011"/>
                      <a:pt x="-4" y="36875"/>
                      <a:pt x="32" y="26978"/>
                    </a:cubicBezTo>
                    <a:close/>
                    <a:moveTo>
                      <a:pt x="6659" y="26978"/>
                    </a:moveTo>
                    <a:cubicBezTo>
                      <a:pt x="6659" y="35620"/>
                      <a:pt x="7662" y="41394"/>
                      <a:pt x="9668" y="44227"/>
                    </a:cubicBezTo>
                    <a:cubicBezTo>
                      <a:pt x="11674" y="47095"/>
                      <a:pt x="14146" y="48494"/>
                      <a:pt x="17156" y="48494"/>
                    </a:cubicBezTo>
                    <a:cubicBezTo>
                      <a:pt x="20093" y="48494"/>
                      <a:pt x="22601" y="47059"/>
                      <a:pt x="24607" y="44191"/>
                    </a:cubicBezTo>
                    <a:cubicBezTo>
                      <a:pt x="26613" y="41322"/>
                      <a:pt x="27616" y="35585"/>
                      <a:pt x="27652" y="26978"/>
                    </a:cubicBezTo>
                    <a:cubicBezTo>
                      <a:pt x="27616" y="18336"/>
                      <a:pt x="26613" y="12599"/>
                      <a:pt x="24607" y="9730"/>
                    </a:cubicBezTo>
                    <a:cubicBezTo>
                      <a:pt x="22601" y="6897"/>
                      <a:pt x="20093" y="5463"/>
                      <a:pt x="17084" y="5463"/>
                    </a:cubicBezTo>
                    <a:cubicBezTo>
                      <a:pt x="14111" y="5463"/>
                      <a:pt x="11746" y="6718"/>
                      <a:pt x="9991" y="9228"/>
                    </a:cubicBezTo>
                    <a:cubicBezTo>
                      <a:pt x="7770" y="12455"/>
                      <a:pt x="6659" y="18372"/>
                      <a:pt x="6659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733673D3-469F-A383-4873-DA2842232548}"/>
                  </a:ext>
                </a:extLst>
              </p:cNvPr>
              <p:cNvSpPr/>
              <p:nvPr/>
            </p:nvSpPr>
            <p:spPr>
              <a:xfrm>
                <a:off x="964522" y="2347385"/>
                <a:ext cx="34249" cy="53680"/>
              </a:xfrm>
              <a:custGeom>
                <a:avLst/>
                <a:gdLst>
                  <a:gd name="connsiteX0" fmla="*/ 36 w 34249"/>
                  <a:gd name="connsiteY0" fmla="*/ 26978 h 53680"/>
                  <a:gd name="connsiteX1" fmla="*/ 1935 w 34249"/>
                  <a:gd name="connsiteY1" fmla="*/ 11989 h 53680"/>
                  <a:gd name="connsiteX2" fmla="*/ 7631 w 34249"/>
                  <a:gd name="connsiteY2" fmla="*/ 3204 h 53680"/>
                  <a:gd name="connsiteX3" fmla="*/ 17160 w 34249"/>
                  <a:gd name="connsiteY3" fmla="*/ 120 h 53680"/>
                  <a:gd name="connsiteX4" fmla="*/ 24576 w 34249"/>
                  <a:gd name="connsiteY4" fmla="*/ 1841 h 53680"/>
                  <a:gd name="connsiteX5" fmla="*/ 29842 w 34249"/>
                  <a:gd name="connsiteY5" fmla="*/ 6754 h 53680"/>
                  <a:gd name="connsiteX6" fmla="*/ 33102 w 34249"/>
                  <a:gd name="connsiteY6" fmla="*/ 14571 h 53680"/>
                  <a:gd name="connsiteX7" fmla="*/ 34284 w 34249"/>
                  <a:gd name="connsiteY7" fmla="*/ 26978 h 53680"/>
                  <a:gd name="connsiteX8" fmla="*/ 32385 w 34249"/>
                  <a:gd name="connsiteY8" fmla="*/ 41932 h 53680"/>
                  <a:gd name="connsiteX9" fmla="*/ 26689 w 34249"/>
                  <a:gd name="connsiteY9" fmla="*/ 50717 h 53680"/>
                  <a:gd name="connsiteX10" fmla="*/ 17160 w 34249"/>
                  <a:gd name="connsiteY10" fmla="*/ 53801 h 53680"/>
                  <a:gd name="connsiteX11" fmla="*/ 5231 w 34249"/>
                  <a:gd name="connsiteY11" fmla="*/ 48350 h 53680"/>
                  <a:gd name="connsiteX12" fmla="*/ 36 w 34249"/>
                  <a:gd name="connsiteY12" fmla="*/ 26978 h 53680"/>
                  <a:gd name="connsiteX13" fmla="*/ 6664 w 34249"/>
                  <a:gd name="connsiteY13" fmla="*/ 26978 h 53680"/>
                  <a:gd name="connsiteX14" fmla="*/ 9673 w 34249"/>
                  <a:gd name="connsiteY14" fmla="*/ 44227 h 53680"/>
                  <a:gd name="connsiteX15" fmla="*/ 17160 w 34249"/>
                  <a:gd name="connsiteY15" fmla="*/ 48494 h 53680"/>
                  <a:gd name="connsiteX16" fmla="*/ 24612 w 34249"/>
                  <a:gd name="connsiteY16" fmla="*/ 44191 h 53680"/>
                  <a:gd name="connsiteX17" fmla="*/ 27657 w 34249"/>
                  <a:gd name="connsiteY17" fmla="*/ 26978 h 53680"/>
                  <a:gd name="connsiteX18" fmla="*/ 24612 w 34249"/>
                  <a:gd name="connsiteY18" fmla="*/ 9730 h 53680"/>
                  <a:gd name="connsiteX19" fmla="*/ 17088 w 34249"/>
                  <a:gd name="connsiteY19" fmla="*/ 5463 h 53680"/>
                  <a:gd name="connsiteX20" fmla="*/ 9995 w 34249"/>
                  <a:gd name="connsiteY20" fmla="*/ 9228 h 53680"/>
                  <a:gd name="connsiteX21" fmla="*/ 6664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36" y="26978"/>
                    </a:moveTo>
                    <a:cubicBezTo>
                      <a:pt x="0" y="20775"/>
                      <a:pt x="645" y="15790"/>
                      <a:pt x="1935" y="11989"/>
                    </a:cubicBezTo>
                    <a:cubicBezTo>
                      <a:pt x="3224" y="8224"/>
                      <a:pt x="5123" y="5284"/>
                      <a:pt x="7631" y="3204"/>
                    </a:cubicBezTo>
                    <a:cubicBezTo>
                      <a:pt x="10138" y="1160"/>
                      <a:pt x="13291" y="156"/>
                      <a:pt x="17160" y="120"/>
                    </a:cubicBezTo>
                    <a:cubicBezTo>
                      <a:pt x="19954" y="156"/>
                      <a:pt x="22426" y="730"/>
                      <a:pt x="24576" y="1841"/>
                    </a:cubicBezTo>
                    <a:cubicBezTo>
                      <a:pt x="26654" y="2989"/>
                      <a:pt x="28409" y="4602"/>
                      <a:pt x="29842" y="6754"/>
                    </a:cubicBezTo>
                    <a:cubicBezTo>
                      <a:pt x="31203" y="8905"/>
                      <a:pt x="32314" y="11523"/>
                      <a:pt x="33102" y="14571"/>
                    </a:cubicBezTo>
                    <a:cubicBezTo>
                      <a:pt x="33890" y="17655"/>
                      <a:pt x="34284" y="21779"/>
                      <a:pt x="34284" y="26978"/>
                    </a:cubicBezTo>
                    <a:cubicBezTo>
                      <a:pt x="34284" y="33146"/>
                      <a:pt x="33639" y="38130"/>
                      <a:pt x="32385" y="41932"/>
                    </a:cubicBezTo>
                    <a:cubicBezTo>
                      <a:pt x="31096" y="45733"/>
                      <a:pt x="29197" y="48673"/>
                      <a:pt x="26689" y="50717"/>
                    </a:cubicBezTo>
                    <a:cubicBezTo>
                      <a:pt x="24146" y="52761"/>
                      <a:pt x="20957" y="53765"/>
                      <a:pt x="17160" y="53801"/>
                    </a:cubicBezTo>
                    <a:cubicBezTo>
                      <a:pt x="12073" y="53765"/>
                      <a:pt x="8097" y="51972"/>
                      <a:pt x="5231" y="48350"/>
                    </a:cubicBezTo>
                    <a:cubicBezTo>
                      <a:pt x="1720" y="44011"/>
                      <a:pt x="0" y="36875"/>
                      <a:pt x="36" y="26978"/>
                    </a:cubicBezTo>
                    <a:close/>
                    <a:moveTo>
                      <a:pt x="6664" y="26978"/>
                    </a:moveTo>
                    <a:cubicBezTo>
                      <a:pt x="6664" y="35620"/>
                      <a:pt x="7667" y="41394"/>
                      <a:pt x="9673" y="44227"/>
                    </a:cubicBezTo>
                    <a:cubicBezTo>
                      <a:pt x="11679" y="47095"/>
                      <a:pt x="14151" y="48494"/>
                      <a:pt x="17160" y="48494"/>
                    </a:cubicBezTo>
                    <a:cubicBezTo>
                      <a:pt x="20098" y="48494"/>
                      <a:pt x="22605" y="47059"/>
                      <a:pt x="24612" y="44191"/>
                    </a:cubicBezTo>
                    <a:cubicBezTo>
                      <a:pt x="26618" y="41322"/>
                      <a:pt x="27621" y="35585"/>
                      <a:pt x="27657" y="26978"/>
                    </a:cubicBezTo>
                    <a:cubicBezTo>
                      <a:pt x="27621" y="18336"/>
                      <a:pt x="26618" y="12599"/>
                      <a:pt x="24612" y="9730"/>
                    </a:cubicBezTo>
                    <a:cubicBezTo>
                      <a:pt x="22605" y="6897"/>
                      <a:pt x="20098" y="5463"/>
                      <a:pt x="17088" y="5463"/>
                    </a:cubicBezTo>
                    <a:cubicBezTo>
                      <a:pt x="14115" y="5463"/>
                      <a:pt x="11751" y="6718"/>
                      <a:pt x="9995" y="9228"/>
                    </a:cubicBezTo>
                    <a:cubicBezTo>
                      <a:pt x="7774" y="12455"/>
                      <a:pt x="6664" y="18372"/>
                      <a:pt x="6664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22F460F7-156F-995E-B9B1-7EF548788990}"/>
                  </a:ext>
                </a:extLst>
              </p:cNvPr>
              <p:cNvSpPr/>
              <p:nvPr/>
            </p:nvSpPr>
            <p:spPr>
              <a:xfrm>
                <a:off x="1005325" y="2347385"/>
                <a:ext cx="34249" cy="53680"/>
              </a:xfrm>
              <a:custGeom>
                <a:avLst/>
                <a:gdLst>
                  <a:gd name="connsiteX0" fmla="*/ 41 w 34249"/>
                  <a:gd name="connsiteY0" fmla="*/ 26978 h 53680"/>
                  <a:gd name="connsiteX1" fmla="*/ 1939 w 34249"/>
                  <a:gd name="connsiteY1" fmla="*/ 11989 h 53680"/>
                  <a:gd name="connsiteX2" fmla="*/ 7635 w 34249"/>
                  <a:gd name="connsiteY2" fmla="*/ 3204 h 53680"/>
                  <a:gd name="connsiteX3" fmla="*/ 17165 w 34249"/>
                  <a:gd name="connsiteY3" fmla="*/ 120 h 53680"/>
                  <a:gd name="connsiteX4" fmla="*/ 24580 w 34249"/>
                  <a:gd name="connsiteY4" fmla="*/ 1841 h 53680"/>
                  <a:gd name="connsiteX5" fmla="*/ 29846 w 34249"/>
                  <a:gd name="connsiteY5" fmla="*/ 6754 h 53680"/>
                  <a:gd name="connsiteX6" fmla="*/ 33106 w 34249"/>
                  <a:gd name="connsiteY6" fmla="*/ 14571 h 53680"/>
                  <a:gd name="connsiteX7" fmla="*/ 34289 w 34249"/>
                  <a:gd name="connsiteY7" fmla="*/ 26978 h 53680"/>
                  <a:gd name="connsiteX8" fmla="*/ 32390 w 34249"/>
                  <a:gd name="connsiteY8" fmla="*/ 41932 h 53680"/>
                  <a:gd name="connsiteX9" fmla="*/ 26694 w 34249"/>
                  <a:gd name="connsiteY9" fmla="*/ 50717 h 53680"/>
                  <a:gd name="connsiteX10" fmla="*/ 17165 w 34249"/>
                  <a:gd name="connsiteY10" fmla="*/ 53801 h 53680"/>
                  <a:gd name="connsiteX11" fmla="*/ 5235 w 34249"/>
                  <a:gd name="connsiteY11" fmla="*/ 48350 h 53680"/>
                  <a:gd name="connsiteX12" fmla="*/ 41 w 34249"/>
                  <a:gd name="connsiteY12" fmla="*/ 26978 h 53680"/>
                  <a:gd name="connsiteX13" fmla="*/ 6668 w 34249"/>
                  <a:gd name="connsiteY13" fmla="*/ 26978 h 53680"/>
                  <a:gd name="connsiteX14" fmla="*/ 9677 w 34249"/>
                  <a:gd name="connsiteY14" fmla="*/ 44227 h 53680"/>
                  <a:gd name="connsiteX15" fmla="*/ 17165 w 34249"/>
                  <a:gd name="connsiteY15" fmla="*/ 48494 h 53680"/>
                  <a:gd name="connsiteX16" fmla="*/ 24616 w 34249"/>
                  <a:gd name="connsiteY16" fmla="*/ 44191 h 53680"/>
                  <a:gd name="connsiteX17" fmla="*/ 27661 w 34249"/>
                  <a:gd name="connsiteY17" fmla="*/ 26978 h 53680"/>
                  <a:gd name="connsiteX18" fmla="*/ 24616 w 34249"/>
                  <a:gd name="connsiteY18" fmla="*/ 9730 h 53680"/>
                  <a:gd name="connsiteX19" fmla="*/ 17093 w 34249"/>
                  <a:gd name="connsiteY19" fmla="*/ 5463 h 53680"/>
                  <a:gd name="connsiteX20" fmla="*/ 10000 w 34249"/>
                  <a:gd name="connsiteY20" fmla="*/ 9228 h 53680"/>
                  <a:gd name="connsiteX21" fmla="*/ 6668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1" y="26978"/>
                    </a:moveTo>
                    <a:cubicBezTo>
                      <a:pt x="5" y="20775"/>
                      <a:pt x="650" y="15790"/>
                      <a:pt x="1939" y="11989"/>
                    </a:cubicBezTo>
                    <a:cubicBezTo>
                      <a:pt x="3229" y="8224"/>
                      <a:pt x="5128" y="5284"/>
                      <a:pt x="7635" y="3204"/>
                    </a:cubicBezTo>
                    <a:cubicBezTo>
                      <a:pt x="10143" y="1160"/>
                      <a:pt x="13295" y="156"/>
                      <a:pt x="17165" y="120"/>
                    </a:cubicBezTo>
                    <a:cubicBezTo>
                      <a:pt x="19959" y="156"/>
                      <a:pt x="22431" y="730"/>
                      <a:pt x="24580" y="1841"/>
                    </a:cubicBezTo>
                    <a:cubicBezTo>
                      <a:pt x="26658" y="2989"/>
                      <a:pt x="28413" y="4602"/>
                      <a:pt x="29846" y="6754"/>
                    </a:cubicBezTo>
                    <a:cubicBezTo>
                      <a:pt x="31208" y="8905"/>
                      <a:pt x="32318" y="11523"/>
                      <a:pt x="33106" y="14571"/>
                    </a:cubicBezTo>
                    <a:cubicBezTo>
                      <a:pt x="33894" y="17655"/>
                      <a:pt x="34289" y="21779"/>
                      <a:pt x="34289" y="26978"/>
                    </a:cubicBezTo>
                    <a:cubicBezTo>
                      <a:pt x="34289" y="33146"/>
                      <a:pt x="33644" y="38130"/>
                      <a:pt x="32390" y="41932"/>
                    </a:cubicBezTo>
                    <a:cubicBezTo>
                      <a:pt x="31100" y="45733"/>
                      <a:pt x="29201" y="48673"/>
                      <a:pt x="26694" y="50717"/>
                    </a:cubicBezTo>
                    <a:cubicBezTo>
                      <a:pt x="24150" y="52761"/>
                      <a:pt x="20962" y="53765"/>
                      <a:pt x="17165" y="53801"/>
                    </a:cubicBezTo>
                    <a:cubicBezTo>
                      <a:pt x="12077" y="53765"/>
                      <a:pt x="8101" y="51972"/>
                      <a:pt x="5235" y="48350"/>
                    </a:cubicBezTo>
                    <a:cubicBezTo>
                      <a:pt x="1724" y="44011"/>
                      <a:pt x="5" y="36875"/>
                      <a:pt x="41" y="26978"/>
                    </a:cubicBezTo>
                    <a:close/>
                    <a:moveTo>
                      <a:pt x="6668" y="26978"/>
                    </a:moveTo>
                    <a:cubicBezTo>
                      <a:pt x="6668" y="35620"/>
                      <a:pt x="7671" y="41394"/>
                      <a:pt x="9677" y="44227"/>
                    </a:cubicBezTo>
                    <a:cubicBezTo>
                      <a:pt x="11683" y="47095"/>
                      <a:pt x="14155" y="48494"/>
                      <a:pt x="17165" y="48494"/>
                    </a:cubicBezTo>
                    <a:cubicBezTo>
                      <a:pt x="20102" y="48494"/>
                      <a:pt x="22610" y="47059"/>
                      <a:pt x="24616" y="44191"/>
                    </a:cubicBezTo>
                    <a:cubicBezTo>
                      <a:pt x="26622" y="41322"/>
                      <a:pt x="27625" y="35585"/>
                      <a:pt x="27661" y="26978"/>
                    </a:cubicBezTo>
                    <a:cubicBezTo>
                      <a:pt x="27625" y="18336"/>
                      <a:pt x="26622" y="12599"/>
                      <a:pt x="24616" y="9730"/>
                    </a:cubicBezTo>
                    <a:cubicBezTo>
                      <a:pt x="22610" y="6897"/>
                      <a:pt x="20102" y="5463"/>
                      <a:pt x="17093" y="5463"/>
                    </a:cubicBezTo>
                    <a:cubicBezTo>
                      <a:pt x="14119" y="5463"/>
                      <a:pt x="11755" y="6718"/>
                      <a:pt x="10000" y="9228"/>
                    </a:cubicBezTo>
                    <a:cubicBezTo>
                      <a:pt x="7779" y="12455"/>
                      <a:pt x="6668" y="18372"/>
                      <a:pt x="6668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58675E6D-1B11-1AAD-0547-88054FC10E81}"/>
                  </a:ext>
                </a:extLst>
              </p:cNvPr>
              <p:cNvSpPr/>
              <p:nvPr/>
            </p:nvSpPr>
            <p:spPr>
              <a:xfrm>
                <a:off x="1046129" y="2347385"/>
                <a:ext cx="34249" cy="53680"/>
              </a:xfrm>
              <a:custGeom>
                <a:avLst/>
                <a:gdLst>
                  <a:gd name="connsiteX0" fmla="*/ 45 w 34249"/>
                  <a:gd name="connsiteY0" fmla="*/ 26978 h 53680"/>
                  <a:gd name="connsiteX1" fmla="*/ 1944 w 34249"/>
                  <a:gd name="connsiteY1" fmla="*/ 11989 h 53680"/>
                  <a:gd name="connsiteX2" fmla="*/ 7640 w 34249"/>
                  <a:gd name="connsiteY2" fmla="*/ 3204 h 53680"/>
                  <a:gd name="connsiteX3" fmla="*/ 17169 w 34249"/>
                  <a:gd name="connsiteY3" fmla="*/ 120 h 53680"/>
                  <a:gd name="connsiteX4" fmla="*/ 24585 w 34249"/>
                  <a:gd name="connsiteY4" fmla="*/ 1841 h 53680"/>
                  <a:gd name="connsiteX5" fmla="*/ 29851 w 34249"/>
                  <a:gd name="connsiteY5" fmla="*/ 6754 h 53680"/>
                  <a:gd name="connsiteX6" fmla="*/ 33111 w 34249"/>
                  <a:gd name="connsiteY6" fmla="*/ 14571 h 53680"/>
                  <a:gd name="connsiteX7" fmla="*/ 34293 w 34249"/>
                  <a:gd name="connsiteY7" fmla="*/ 26978 h 53680"/>
                  <a:gd name="connsiteX8" fmla="*/ 32394 w 34249"/>
                  <a:gd name="connsiteY8" fmla="*/ 41932 h 53680"/>
                  <a:gd name="connsiteX9" fmla="*/ 26698 w 34249"/>
                  <a:gd name="connsiteY9" fmla="*/ 50717 h 53680"/>
                  <a:gd name="connsiteX10" fmla="*/ 17169 w 34249"/>
                  <a:gd name="connsiteY10" fmla="*/ 53801 h 53680"/>
                  <a:gd name="connsiteX11" fmla="*/ 5240 w 34249"/>
                  <a:gd name="connsiteY11" fmla="*/ 48350 h 53680"/>
                  <a:gd name="connsiteX12" fmla="*/ 45 w 34249"/>
                  <a:gd name="connsiteY12" fmla="*/ 26978 h 53680"/>
                  <a:gd name="connsiteX13" fmla="*/ 6672 w 34249"/>
                  <a:gd name="connsiteY13" fmla="*/ 26978 h 53680"/>
                  <a:gd name="connsiteX14" fmla="*/ 9682 w 34249"/>
                  <a:gd name="connsiteY14" fmla="*/ 44227 h 53680"/>
                  <a:gd name="connsiteX15" fmla="*/ 17169 w 34249"/>
                  <a:gd name="connsiteY15" fmla="*/ 48494 h 53680"/>
                  <a:gd name="connsiteX16" fmla="*/ 24620 w 34249"/>
                  <a:gd name="connsiteY16" fmla="*/ 44191 h 53680"/>
                  <a:gd name="connsiteX17" fmla="*/ 27665 w 34249"/>
                  <a:gd name="connsiteY17" fmla="*/ 26978 h 53680"/>
                  <a:gd name="connsiteX18" fmla="*/ 24620 w 34249"/>
                  <a:gd name="connsiteY18" fmla="*/ 9730 h 53680"/>
                  <a:gd name="connsiteX19" fmla="*/ 17097 w 34249"/>
                  <a:gd name="connsiteY19" fmla="*/ 5463 h 53680"/>
                  <a:gd name="connsiteX20" fmla="*/ 10004 w 34249"/>
                  <a:gd name="connsiteY20" fmla="*/ 9228 h 53680"/>
                  <a:gd name="connsiteX21" fmla="*/ 6672 w 34249"/>
                  <a:gd name="connsiteY21" fmla="*/ 26978 h 53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4249" h="53680">
                    <a:moveTo>
                      <a:pt x="45" y="26978"/>
                    </a:moveTo>
                    <a:cubicBezTo>
                      <a:pt x="9" y="20775"/>
                      <a:pt x="654" y="15790"/>
                      <a:pt x="1944" y="11989"/>
                    </a:cubicBezTo>
                    <a:cubicBezTo>
                      <a:pt x="3233" y="8224"/>
                      <a:pt x="5132" y="5284"/>
                      <a:pt x="7640" y="3204"/>
                    </a:cubicBezTo>
                    <a:cubicBezTo>
                      <a:pt x="10147" y="1160"/>
                      <a:pt x="13300" y="156"/>
                      <a:pt x="17169" y="120"/>
                    </a:cubicBezTo>
                    <a:cubicBezTo>
                      <a:pt x="19963" y="156"/>
                      <a:pt x="22435" y="730"/>
                      <a:pt x="24585" y="1841"/>
                    </a:cubicBezTo>
                    <a:cubicBezTo>
                      <a:pt x="26662" y="2989"/>
                      <a:pt x="28418" y="4602"/>
                      <a:pt x="29851" y="6754"/>
                    </a:cubicBezTo>
                    <a:cubicBezTo>
                      <a:pt x="31212" y="8905"/>
                      <a:pt x="32323" y="11523"/>
                      <a:pt x="33111" y="14571"/>
                    </a:cubicBezTo>
                    <a:cubicBezTo>
                      <a:pt x="33899" y="17655"/>
                      <a:pt x="34293" y="21779"/>
                      <a:pt x="34293" y="26978"/>
                    </a:cubicBezTo>
                    <a:cubicBezTo>
                      <a:pt x="34293" y="33146"/>
                      <a:pt x="33648" y="38130"/>
                      <a:pt x="32394" y="41932"/>
                    </a:cubicBezTo>
                    <a:cubicBezTo>
                      <a:pt x="31105" y="45733"/>
                      <a:pt x="29206" y="48673"/>
                      <a:pt x="26698" y="50717"/>
                    </a:cubicBezTo>
                    <a:cubicBezTo>
                      <a:pt x="24155" y="52761"/>
                      <a:pt x="20966" y="53765"/>
                      <a:pt x="17169" y="53801"/>
                    </a:cubicBezTo>
                    <a:cubicBezTo>
                      <a:pt x="12082" y="53765"/>
                      <a:pt x="8105" y="51972"/>
                      <a:pt x="5240" y="48350"/>
                    </a:cubicBezTo>
                    <a:cubicBezTo>
                      <a:pt x="1729" y="44011"/>
                      <a:pt x="9" y="36875"/>
                      <a:pt x="45" y="26978"/>
                    </a:cubicBezTo>
                    <a:close/>
                    <a:moveTo>
                      <a:pt x="6672" y="26978"/>
                    </a:moveTo>
                    <a:cubicBezTo>
                      <a:pt x="6672" y="35620"/>
                      <a:pt x="7676" y="41394"/>
                      <a:pt x="9682" y="44227"/>
                    </a:cubicBezTo>
                    <a:cubicBezTo>
                      <a:pt x="11688" y="47095"/>
                      <a:pt x="14160" y="48494"/>
                      <a:pt x="17169" y="48494"/>
                    </a:cubicBezTo>
                    <a:cubicBezTo>
                      <a:pt x="20107" y="48494"/>
                      <a:pt x="22614" y="47059"/>
                      <a:pt x="24620" y="44191"/>
                    </a:cubicBezTo>
                    <a:cubicBezTo>
                      <a:pt x="26627" y="41322"/>
                      <a:pt x="27630" y="35585"/>
                      <a:pt x="27665" y="26978"/>
                    </a:cubicBezTo>
                    <a:cubicBezTo>
                      <a:pt x="27630" y="18336"/>
                      <a:pt x="26627" y="12599"/>
                      <a:pt x="24620" y="9730"/>
                    </a:cubicBezTo>
                    <a:cubicBezTo>
                      <a:pt x="22614" y="6897"/>
                      <a:pt x="20107" y="5463"/>
                      <a:pt x="17097" y="5463"/>
                    </a:cubicBezTo>
                    <a:cubicBezTo>
                      <a:pt x="14124" y="5463"/>
                      <a:pt x="11760" y="6718"/>
                      <a:pt x="10004" y="9228"/>
                    </a:cubicBezTo>
                    <a:cubicBezTo>
                      <a:pt x="7783" y="12455"/>
                      <a:pt x="6672" y="18372"/>
                      <a:pt x="6672" y="26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9E92C25-CC1B-EAB1-5CE6-2AD48DCF788D}"/>
                </a:ext>
              </a:extLst>
            </p:cNvPr>
            <p:cNvSpPr/>
            <p:nvPr/>
          </p:nvSpPr>
          <p:spPr>
            <a:xfrm>
              <a:off x="1102159" y="4378909"/>
              <a:ext cx="22855" cy="9179"/>
            </a:xfrm>
            <a:custGeom>
              <a:avLst/>
              <a:gdLst>
                <a:gd name="connsiteX0" fmla="*/ 0 w 22855"/>
                <a:gd name="connsiteY0" fmla="*/ 0 h 9179"/>
                <a:gd name="connsiteX1" fmla="*/ 22856 w 22855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5" h="9179">
                  <a:moveTo>
                    <a:pt x="0" y="0"/>
                  </a:moveTo>
                  <a:lnTo>
                    <a:pt x="22856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547C722-1385-8E85-8CC2-E5F0138A5EB7}"/>
                </a:ext>
              </a:extLst>
            </p:cNvPr>
            <p:cNvSpPr/>
            <p:nvPr/>
          </p:nvSpPr>
          <p:spPr>
            <a:xfrm>
              <a:off x="1102159" y="3376398"/>
              <a:ext cx="22855" cy="9179"/>
            </a:xfrm>
            <a:custGeom>
              <a:avLst/>
              <a:gdLst>
                <a:gd name="connsiteX0" fmla="*/ 0 w 22855"/>
                <a:gd name="connsiteY0" fmla="*/ 0 h 9179"/>
                <a:gd name="connsiteX1" fmla="*/ 22856 w 22855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5" h="9179">
                  <a:moveTo>
                    <a:pt x="0" y="0"/>
                  </a:moveTo>
                  <a:lnTo>
                    <a:pt x="22856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C774CD80-7846-44D0-18D1-F9780BFA0287}"/>
                </a:ext>
              </a:extLst>
            </p:cNvPr>
            <p:cNvSpPr/>
            <p:nvPr/>
          </p:nvSpPr>
          <p:spPr>
            <a:xfrm>
              <a:off x="1102159" y="2373878"/>
              <a:ext cx="22855" cy="9179"/>
            </a:xfrm>
            <a:custGeom>
              <a:avLst/>
              <a:gdLst>
                <a:gd name="connsiteX0" fmla="*/ 0 w 22855"/>
                <a:gd name="connsiteY0" fmla="*/ 0 h 9179"/>
                <a:gd name="connsiteX1" fmla="*/ 22856 w 22855"/>
                <a:gd name="connsiteY1" fmla="*/ 0 h 9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855" h="9179">
                  <a:moveTo>
                    <a:pt x="0" y="0"/>
                  </a:moveTo>
                  <a:lnTo>
                    <a:pt x="22856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74DD2DC6-A0F8-DD25-BA7A-566BAEA6278B}"/>
                </a:ext>
              </a:extLst>
            </p:cNvPr>
            <p:cNvSpPr/>
            <p:nvPr/>
          </p:nvSpPr>
          <p:spPr>
            <a:xfrm>
              <a:off x="1998591" y="5296286"/>
              <a:ext cx="9170" cy="22876"/>
            </a:xfrm>
            <a:custGeom>
              <a:avLst/>
              <a:gdLst>
                <a:gd name="connsiteX0" fmla="*/ 0 w 9170"/>
                <a:gd name="connsiteY0" fmla="*/ 22876 h 22876"/>
                <a:gd name="connsiteX1" fmla="*/ 0 w 9170"/>
                <a:gd name="connsiteY1" fmla="*/ 0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22876">
                  <a:moveTo>
                    <a:pt x="0" y="22876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B62F65F-21FE-EC89-685D-8D63BF99A2D4}"/>
                </a:ext>
              </a:extLst>
            </p:cNvPr>
            <p:cNvSpPr/>
            <p:nvPr/>
          </p:nvSpPr>
          <p:spPr>
            <a:xfrm>
              <a:off x="3454524" y="5296286"/>
              <a:ext cx="9170" cy="22876"/>
            </a:xfrm>
            <a:custGeom>
              <a:avLst/>
              <a:gdLst>
                <a:gd name="connsiteX0" fmla="*/ 0 w 9170"/>
                <a:gd name="connsiteY0" fmla="*/ 22876 h 22876"/>
                <a:gd name="connsiteX1" fmla="*/ 0 w 9170"/>
                <a:gd name="connsiteY1" fmla="*/ 0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22876">
                  <a:moveTo>
                    <a:pt x="0" y="22876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1AD3AACB-C779-65BE-34DC-DAABD0B60507}"/>
                </a:ext>
              </a:extLst>
            </p:cNvPr>
            <p:cNvSpPr/>
            <p:nvPr/>
          </p:nvSpPr>
          <p:spPr>
            <a:xfrm>
              <a:off x="4910457" y="5296286"/>
              <a:ext cx="9170" cy="22876"/>
            </a:xfrm>
            <a:custGeom>
              <a:avLst/>
              <a:gdLst>
                <a:gd name="connsiteX0" fmla="*/ 0 w 9170"/>
                <a:gd name="connsiteY0" fmla="*/ 22876 h 22876"/>
                <a:gd name="connsiteX1" fmla="*/ 0 w 9170"/>
                <a:gd name="connsiteY1" fmla="*/ 0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70" h="22876">
                  <a:moveTo>
                    <a:pt x="0" y="22876"/>
                  </a:moveTo>
                  <a:lnTo>
                    <a:pt x="0" y="0"/>
                  </a:lnTo>
                </a:path>
              </a:pathLst>
            </a:custGeom>
            <a:noFill/>
            <a:ln w="8887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8" name="Graphic 1">
              <a:extLst>
                <a:ext uri="{FF2B5EF4-FFF2-40B4-BE49-F238E27FC236}">
                  <a16:creationId xmlns:a16="http://schemas.microsoft.com/office/drawing/2014/main" id="{DAA9070A-AAC5-5DEB-3188-62E7DC252A5B}"/>
                </a:ext>
              </a:extLst>
            </p:cNvPr>
            <p:cNvGrpSpPr/>
            <p:nvPr/>
          </p:nvGrpSpPr>
          <p:grpSpPr>
            <a:xfrm>
              <a:off x="3260788" y="5426675"/>
              <a:ext cx="383753" cy="85021"/>
              <a:chOff x="3260788" y="5426675"/>
              <a:chExt cx="383753" cy="85021"/>
            </a:xfrm>
            <a:solidFill>
              <a:srgbClr val="000000"/>
            </a:solidFill>
          </p:grpSpPr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9602B449-861F-2164-3067-04B9E6B5771C}"/>
                  </a:ext>
                </a:extLst>
              </p:cNvPr>
              <p:cNvSpPr/>
              <p:nvPr/>
            </p:nvSpPr>
            <p:spPr>
              <a:xfrm>
                <a:off x="3260788" y="5426675"/>
                <a:ext cx="61116" cy="65693"/>
              </a:xfrm>
              <a:custGeom>
                <a:avLst/>
                <a:gdLst>
                  <a:gd name="connsiteX0" fmla="*/ 23750 w 61116"/>
                  <a:gd name="connsiteY0" fmla="*/ 66151 h 65693"/>
                  <a:gd name="connsiteX1" fmla="*/ 285 w 61116"/>
                  <a:gd name="connsiteY1" fmla="*/ 457 h 65693"/>
                  <a:gd name="connsiteX2" fmla="*/ 14651 w 61116"/>
                  <a:gd name="connsiteY2" fmla="*/ 457 h 65693"/>
                  <a:gd name="connsiteX3" fmla="*/ 31273 w 61116"/>
                  <a:gd name="connsiteY3" fmla="*/ 49082 h 65693"/>
                  <a:gd name="connsiteX4" fmla="*/ 47323 w 61116"/>
                  <a:gd name="connsiteY4" fmla="*/ 457 h 65693"/>
                  <a:gd name="connsiteX5" fmla="*/ 61402 w 61116"/>
                  <a:gd name="connsiteY5" fmla="*/ 457 h 65693"/>
                  <a:gd name="connsiteX6" fmla="*/ 37901 w 61116"/>
                  <a:gd name="connsiteY6" fmla="*/ 66151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1116" h="65693">
                    <a:moveTo>
                      <a:pt x="23750" y="66151"/>
                    </a:moveTo>
                    <a:lnTo>
                      <a:pt x="285" y="457"/>
                    </a:lnTo>
                    <a:lnTo>
                      <a:pt x="14651" y="457"/>
                    </a:lnTo>
                    <a:lnTo>
                      <a:pt x="31273" y="49082"/>
                    </a:lnTo>
                    <a:lnTo>
                      <a:pt x="47323" y="457"/>
                    </a:lnTo>
                    <a:lnTo>
                      <a:pt x="61402" y="457"/>
                    </a:lnTo>
                    <a:lnTo>
                      <a:pt x="37901" y="6615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81A3B82D-DCBF-A3A7-9DC2-CF3C0BBB4D4F}"/>
                  </a:ext>
                </a:extLst>
              </p:cNvPr>
              <p:cNvSpPr/>
              <p:nvPr/>
            </p:nvSpPr>
            <p:spPr>
              <a:xfrm>
                <a:off x="3328648" y="5426675"/>
                <a:ext cx="50297" cy="65693"/>
              </a:xfrm>
              <a:custGeom>
                <a:avLst/>
                <a:gdLst>
                  <a:gd name="connsiteX0" fmla="*/ 292 w 50297"/>
                  <a:gd name="connsiteY0" fmla="*/ 66151 h 65693"/>
                  <a:gd name="connsiteX1" fmla="*/ 292 w 50297"/>
                  <a:gd name="connsiteY1" fmla="*/ 457 h 65693"/>
                  <a:gd name="connsiteX2" fmla="*/ 21572 w 50297"/>
                  <a:gd name="connsiteY2" fmla="*/ 457 h 65693"/>
                  <a:gd name="connsiteX3" fmla="*/ 37334 w 50297"/>
                  <a:gd name="connsiteY3" fmla="*/ 1425 h 65693"/>
                  <a:gd name="connsiteX4" fmla="*/ 46792 w 50297"/>
                  <a:gd name="connsiteY4" fmla="*/ 7844 h 65693"/>
                  <a:gd name="connsiteX5" fmla="*/ 50589 w 50297"/>
                  <a:gd name="connsiteY5" fmla="*/ 20645 h 65693"/>
                  <a:gd name="connsiteX6" fmla="*/ 48404 w 50297"/>
                  <a:gd name="connsiteY6" fmla="*/ 30829 h 65693"/>
                  <a:gd name="connsiteX7" fmla="*/ 42815 w 50297"/>
                  <a:gd name="connsiteY7" fmla="*/ 37320 h 65693"/>
                  <a:gd name="connsiteX8" fmla="*/ 35937 w 50297"/>
                  <a:gd name="connsiteY8" fmla="*/ 40404 h 65693"/>
                  <a:gd name="connsiteX9" fmla="*/ 22217 w 50297"/>
                  <a:gd name="connsiteY9" fmla="*/ 41372 h 65693"/>
                  <a:gd name="connsiteX10" fmla="*/ 13547 w 50297"/>
                  <a:gd name="connsiteY10" fmla="*/ 41372 h 65693"/>
                  <a:gd name="connsiteX11" fmla="*/ 13547 w 50297"/>
                  <a:gd name="connsiteY11" fmla="*/ 66151 h 65693"/>
                  <a:gd name="connsiteX12" fmla="*/ 13547 w 50297"/>
                  <a:gd name="connsiteY12" fmla="*/ 11573 h 65693"/>
                  <a:gd name="connsiteX13" fmla="*/ 13547 w 50297"/>
                  <a:gd name="connsiteY13" fmla="*/ 30220 h 65693"/>
                  <a:gd name="connsiteX14" fmla="*/ 20819 w 50297"/>
                  <a:gd name="connsiteY14" fmla="*/ 30220 h 65693"/>
                  <a:gd name="connsiteX15" fmla="*/ 31280 w 50297"/>
                  <a:gd name="connsiteY15" fmla="*/ 29180 h 65693"/>
                  <a:gd name="connsiteX16" fmla="*/ 35436 w 50297"/>
                  <a:gd name="connsiteY16" fmla="*/ 25953 h 65693"/>
                  <a:gd name="connsiteX17" fmla="*/ 36940 w 50297"/>
                  <a:gd name="connsiteY17" fmla="*/ 20825 h 65693"/>
                  <a:gd name="connsiteX18" fmla="*/ 34827 w 50297"/>
                  <a:gd name="connsiteY18" fmla="*/ 14908 h 65693"/>
                  <a:gd name="connsiteX19" fmla="*/ 29489 w 50297"/>
                  <a:gd name="connsiteY19" fmla="*/ 12003 h 65693"/>
                  <a:gd name="connsiteX20" fmla="*/ 19960 w 50297"/>
                  <a:gd name="connsiteY20" fmla="*/ 11573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0297" h="65693">
                    <a:moveTo>
                      <a:pt x="292" y="66151"/>
                    </a:moveTo>
                    <a:lnTo>
                      <a:pt x="292" y="457"/>
                    </a:lnTo>
                    <a:lnTo>
                      <a:pt x="21572" y="457"/>
                    </a:lnTo>
                    <a:cubicBezTo>
                      <a:pt x="29632" y="493"/>
                      <a:pt x="34862" y="815"/>
                      <a:pt x="37334" y="1425"/>
                    </a:cubicBezTo>
                    <a:cubicBezTo>
                      <a:pt x="41060" y="2429"/>
                      <a:pt x="44213" y="4545"/>
                      <a:pt x="46792" y="7844"/>
                    </a:cubicBezTo>
                    <a:cubicBezTo>
                      <a:pt x="49300" y="11143"/>
                      <a:pt x="50589" y="15410"/>
                      <a:pt x="50589" y="20645"/>
                    </a:cubicBezTo>
                    <a:cubicBezTo>
                      <a:pt x="50589" y="24698"/>
                      <a:pt x="49837" y="28104"/>
                      <a:pt x="48404" y="30829"/>
                    </a:cubicBezTo>
                    <a:cubicBezTo>
                      <a:pt x="46899" y="33590"/>
                      <a:pt x="45037" y="35742"/>
                      <a:pt x="42815" y="37320"/>
                    </a:cubicBezTo>
                    <a:cubicBezTo>
                      <a:pt x="40523" y="38898"/>
                      <a:pt x="38230" y="39938"/>
                      <a:pt x="35937" y="40404"/>
                    </a:cubicBezTo>
                    <a:cubicBezTo>
                      <a:pt x="32749" y="41085"/>
                      <a:pt x="28199" y="41408"/>
                      <a:pt x="22217" y="41372"/>
                    </a:cubicBezTo>
                    <a:lnTo>
                      <a:pt x="13547" y="41372"/>
                    </a:lnTo>
                    <a:lnTo>
                      <a:pt x="13547" y="66151"/>
                    </a:lnTo>
                    <a:close/>
                    <a:moveTo>
                      <a:pt x="13547" y="11573"/>
                    </a:moveTo>
                    <a:lnTo>
                      <a:pt x="13547" y="30220"/>
                    </a:lnTo>
                    <a:lnTo>
                      <a:pt x="20819" y="30220"/>
                    </a:lnTo>
                    <a:cubicBezTo>
                      <a:pt x="26050" y="30220"/>
                      <a:pt x="29525" y="29897"/>
                      <a:pt x="31280" y="29180"/>
                    </a:cubicBezTo>
                    <a:cubicBezTo>
                      <a:pt x="33035" y="28534"/>
                      <a:pt x="34433" y="27459"/>
                      <a:pt x="35436" y="25953"/>
                    </a:cubicBezTo>
                    <a:cubicBezTo>
                      <a:pt x="36439" y="24518"/>
                      <a:pt x="36940" y="22797"/>
                      <a:pt x="36940" y="20825"/>
                    </a:cubicBezTo>
                    <a:cubicBezTo>
                      <a:pt x="36940" y="18458"/>
                      <a:pt x="36224" y="16486"/>
                      <a:pt x="34827" y="14908"/>
                    </a:cubicBezTo>
                    <a:cubicBezTo>
                      <a:pt x="33394" y="13366"/>
                      <a:pt x="31602" y="12398"/>
                      <a:pt x="29489" y="12003"/>
                    </a:cubicBezTo>
                    <a:cubicBezTo>
                      <a:pt x="27877" y="11752"/>
                      <a:pt x="24724" y="11609"/>
                      <a:pt x="19960" y="115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AD7F728E-B70E-B050-2DD6-CD91861A79EA}"/>
                  </a:ext>
                </a:extLst>
              </p:cNvPr>
              <p:cNvSpPr/>
              <p:nvPr/>
            </p:nvSpPr>
            <p:spPr>
              <a:xfrm>
                <a:off x="3382296" y="5502373"/>
                <a:ext cx="52303" cy="8140"/>
              </a:xfrm>
              <a:custGeom>
                <a:avLst/>
                <a:gdLst>
                  <a:gd name="connsiteX0" fmla="*/ 299 w 52303"/>
                  <a:gd name="connsiteY0" fmla="*/ 8597 h 8140"/>
                  <a:gd name="connsiteX1" fmla="*/ 299 w 52303"/>
                  <a:gd name="connsiteY1" fmla="*/ 457 h 8140"/>
                  <a:gd name="connsiteX2" fmla="*/ 52602 w 52303"/>
                  <a:gd name="connsiteY2" fmla="*/ 457 h 8140"/>
                  <a:gd name="connsiteX3" fmla="*/ 52602 w 52303"/>
                  <a:gd name="connsiteY3" fmla="*/ 8597 h 8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303" h="8140">
                    <a:moveTo>
                      <a:pt x="299" y="8597"/>
                    </a:moveTo>
                    <a:lnTo>
                      <a:pt x="299" y="457"/>
                    </a:lnTo>
                    <a:lnTo>
                      <a:pt x="52602" y="457"/>
                    </a:lnTo>
                    <a:lnTo>
                      <a:pt x="52602" y="859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8DEA55C0-2239-F1B4-5102-DF545E5C3708}"/>
                  </a:ext>
                </a:extLst>
              </p:cNvPr>
              <p:cNvSpPr/>
              <p:nvPr/>
            </p:nvSpPr>
            <p:spPr>
              <a:xfrm>
                <a:off x="3436135" y="5426675"/>
                <a:ext cx="52160" cy="65693"/>
              </a:xfrm>
              <a:custGeom>
                <a:avLst/>
                <a:gdLst>
                  <a:gd name="connsiteX0" fmla="*/ 19793 w 52160"/>
                  <a:gd name="connsiteY0" fmla="*/ 66151 h 65693"/>
                  <a:gd name="connsiteX1" fmla="*/ 19793 w 52160"/>
                  <a:gd name="connsiteY1" fmla="*/ 11573 h 65693"/>
                  <a:gd name="connsiteX2" fmla="*/ 304 w 52160"/>
                  <a:gd name="connsiteY2" fmla="*/ 11573 h 65693"/>
                  <a:gd name="connsiteX3" fmla="*/ 304 w 52160"/>
                  <a:gd name="connsiteY3" fmla="*/ 457 h 65693"/>
                  <a:gd name="connsiteX4" fmla="*/ 52464 w 52160"/>
                  <a:gd name="connsiteY4" fmla="*/ 457 h 65693"/>
                  <a:gd name="connsiteX5" fmla="*/ 52464 w 52160"/>
                  <a:gd name="connsiteY5" fmla="*/ 11573 h 65693"/>
                  <a:gd name="connsiteX6" fmla="*/ 33048 w 52160"/>
                  <a:gd name="connsiteY6" fmla="*/ 11573 h 65693"/>
                  <a:gd name="connsiteX7" fmla="*/ 33048 w 52160"/>
                  <a:gd name="connsiteY7" fmla="*/ 66151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160" h="65693">
                    <a:moveTo>
                      <a:pt x="19793" y="66151"/>
                    </a:moveTo>
                    <a:lnTo>
                      <a:pt x="19793" y="11573"/>
                    </a:lnTo>
                    <a:lnTo>
                      <a:pt x="304" y="11573"/>
                    </a:lnTo>
                    <a:lnTo>
                      <a:pt x="304" y="457"/>
                    </a:lnTo>
                    <a:lnTo>
                      <a:pt x="52464" y="457"/>
                    </a:lnTo>
                    <a:lnTo>
                      <a:pt x="52464" y="11573"/>
                    </a:lnTo>
                    <a:lnTo>
                      <a:pt x="33048" y="11573"/>
                    </a:lnTo>
                    <a:lnTo>
                      <a:pt x="33048" y="6615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E13702B-AE3F-7E8F-7AB9-DE7EC175BE28}"/>
                  </a:ext>
                </a:extLst>
              </p:cNvPr>
              <p:cNvSpPr/>
              <p:nvPr/>
            </p:nvSpPr>
            <p:spPr>
              <a:xfrm>
                <a:off x="3490826" y="5444748"/>
                <a:ext cx="48864" cy="66948"/>
              </a:xfrm>
              <a:custGeom>
                <a:avLst/>
                <a:gdLst>
                  <a:gd name="connsiteX0" fmla="*/ 310 w 48864"/>
                  <a:gd name="connsiteY0" fmla="*/ 457 h 66948"/>
                  <a:gd name="connsiteX1" fmla="*/ 13673 w 48864"/>
                  <a:gd name="connsiteY1" fmla="*/ 457 h 66948"/>
                  <a:gd name="connsiteX2" fmla="*/ 25065 w 48864"/>
                  <a:gd name="connsiteY2" fmla="*/ 34272 h 66948"/>
                  <a:gd name="connsiteX3" fmla="*/ 36170 w 48864"/>
                  <a:gd name="connsiteY3" fmla="*/ 457 h 66948"/>
                  <a:gd name="connsiteX4" fmla="*/ 49175 w 48864"/>
                  <a:gd name="connsiteY4" fmla="*/ 457 h 66948"/>
                  <a:gd name="connsiteX5" fmla="*/ 32409 w 48864"/>
                  <a:gd name="connsiteY5" fmla="*/ 46285 h 66948"/>
                  <a:gd name="connsiteX6" fmla="*/ 29400 w 48864"/>
                  <a:gd name="connsiteY6" fmla="*/ 54568 h 66948"/>
                  <a:gd name="connsiteX7" fmla="*/ 26247 w 48864"/>
                  <a:gd name="connsiteY7" fmla="*/ 60951 h 66948"/>
                  <a:gd name="connsiteX8" fmla="*/ 22772 w 48864"/>
                  <a:gd name="connsiteY8" fmla="*/ 64501 h 66948"/>
                  <a:gd name="connsiteX9" fmla="*/ 17972 w 48864"/>
                  <a:gd name="connsiteY9" fmla="*/ 66617 h 66948"/>
                  <a:gd name="connsiteX10" fmla="*/ 11559 w 48864"/>
                  <a:gd name="connsiteY10" fmla="*/ 67406 h 66948"/>
                  <a:gd name="connsiteX11" fmla="*/ 4466 w 48864"/>
                  <a:gd name="connsiteY11" fmla="*/ 66653 h 66948"/>
                  <a:gd name="connsiteX12" fmla="*/ 3320 w 48864"/>
                  <a:gd name="connsiteY12" fmla="*/ 56755 h 66948"/>
                  <a:gd name="connsiteX13" fmla="*/ 8657 w 48864"/>
                  <a:gd name="connsiteY13" fmla="*/ 57365 h 66948"/>
                  <a:gd name="connsiteX14" fmla="*/ 15142 w 48864"/>
                  <a:gd name="connsiteY14" fmla="*/ 54783 h 66948"/>
                  <a:gd name="connsiteX15" fmla="*/ 18366 w 48864"/>
                  <a:gd name="connsiteY15" fmla="*/ 48221 h 6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864" h="66948">
                    <a:moveTo>
                      <a:pt x="310" y="457"/>
                    </a:moveTo>
                    <a:lnTo>
                      <a:pt x="13673" y="457"/>
                    </a:lnTo>
                    <a:lnTo>
                      <a:pt x="25065" y="34272"/>
                    </a:lnTo>
                    <a:lnTo>
                      <a:pt x="36170" y="457"/>
                    </a:lnTo>
                    <a:lnTo>
                      <a:pt x="49175" y="457"/>
                    </a:lnTo>
                    <a:lnTo>
                      <a:pt x="32409" y="46285"/>
                    </a:lnTo>
                    <a:lnTo>
                      <a:pt x="29400" y="54568"/>
                    </a:lnTo>
                    <a:cubicBezTo>
                      <a:pt x="28253" y="57329"/>
                      <a:pt x="27214" y="59445"/>
                      <a:pt x="26247" y="60951"/>
                    </a:cubicBezTo>
                    <a:cubicBezTo>
                      <a:pt x="25208" y="62385"/>
                      <a:pt x="24062" y="63569"/>
                      <a:pt x="22772" y="64501"/>
                    </a:cubicBezTo>
                    <a:cubicBezTo>
                      <a:pt x="21483" y="65362"/>
                      <a:pt x="19870" y="66079"/>
                      <a:pt x="17972" y="66617"/>
                    </a:cubicBezTo>
                    <a:cubicBezTo>
                      <a:pt x="16073" y="67119"/>
                      <a:pt x="13924" y="67370"/>
                      <a:pt x="11559" y="67406"/>
                    </a:cubicBezTo>
                    <a:cubicBezTo>
                      <a:pt x="9123" y="67370"/>
                      <a:pt x="6759" y="67119"/>
                      <a:pt x="4466" y="66653"/>
                    </a:cubicBezTo>
                    <a:lnTo>
                      <a:pt x="3320" y="56755"/>
                    </a:lnTo>
                    <a:cubicBezTo>
                      <a:pt x="5290" y="57114"/>
                      <a:pt x="7045" y="57329"/>
                      <a:pt x="8657" y="57365"/>
                    </a:cubicBezTo>
                    <a:cubicBezTo>
                      <a:pt x="11559" y="57329"/>
                      <a:pt x="13745" y="56469"/>
                      <a:pt x="15142" y="54783"/>
                    </a:cubicBezTo>
                    <a:cubicBezTo>
                      <a:pt x="16539" y="53026"/>
                      <a:pt x="17613" y="50839"/>
                      <a:pt x="18366" y="48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158E43D6-8996-E99E-1A4D-68D9DFD5F732}"/>
                  </a:ext>
                </a:extLst>
              </p:cNvPr>
              <p:cNvSpPr/>
              <p:nvPr/>
            </p:nvSpPr>
            <p:spPr>
              <a:xfrm>
                <a:off x="3547424" y="5443672"/>
                <a:ext cx="46392" cy="66805"/>
              </a:xfrm>
              <a:custGeom>
                <a:avLst/>
                <a:gdLst>
                  <a:gd name="connsiteX0" fmla="*/ 316 w 46392"/>
                  <a:gd name="connsiteY0" fmla="*/ 1533 h 66805"/>
                  <a:gd name="connsiteX1" fmla="*/ 12030 w 46392"/>
                  <a:gd name="connsiteY1" fmla="*/ 1533 h 66805"/>
                  <a:gd name="connsiteX2" fmla="*/ 12030 w 46392"/>
                  <a:gd name="connsiteY2" fmla="*/ 8561 h 66805"/>
                  <a:gd name="connsiteX3" fmla="*/ 18192 w 46392"/>
                  <a:gd name="connsiteY3" fmla="*/ 2716 h 66805"/>
                  <a:gd name="connsiteX4" fmla="*/ 26862 w 46392"/>
                  <a:gd name="connsiteY4" fmla="*/ 457 h 66805"/>
                  <a:gd name="connsiteX5" fmla="*/ 40905 w 46392"/>
                  <a:gd name="connsiteY5" fmla="*/ 6983 h 66805"/>
                  <a:gd name="connsiteX6" fmla="*/ 46708 w 46392"/>
                  <a:gd name="connsiteY6" fmla="*/ 25092 h 66805"/>
                  <a:gd name="connsiteX7" fmla="*/ 40869 w 46392"/>
                  <a:gd name="connsiteY7" fmla="*/ 43631 h 66805"/>
                  <a:gd name="connsiteX8" fmla="*/ 26754 w 46392"/>
                  <a:gd name="connsiteY8" fmla="*/ 50229 h 66805"/>
                  <a:gd name="connsiteX9" fmla="*/ 19625 w 46392"/>
                  <a:gd name="connsiteY9" fmla="*/ 48651 h 66805"/>
                  <a:gd name="connsiteX10" fmla="*/ 12890 w 46392"/>
                  <a:gd name="connsiteY10" fmla="*/ 43272 h 66805"/>
                  <a:gd name="connsiteX11" fmla="*/ 12890 w 46392"/>
                  <a:gd name="connsiteY11" fmla="*/ 67262 h 66805"/>
                  <a:gd name="connsiteX12" fmla="*/ 316 w 46392"/>
                  <a:gd name="connsiteY12" fmla="*/ 67262 h 66805"/>
                  <a:gd name="connsiteX13" fmla="*/ 12747 w 46392"/>
                  <a:gd name="connsiteY13" fmla="*/ 24554 h 66805"/>
                  <a:gd name="connsiteX14" fmla="*/ 15935 w 46392"/>
                  <a:gd name="connsiteY14" fmla="*/ 36423 h 66805"/>
                  <a:gd name="connsiteX15" fmla="*/ 23673 w 46392"/>
                  <a:gd name="connsiteY15" fmla="*/ 40224 h 66805"/>
                  <a:gd name="connsiteX16" fmla="*/ 30982 w 46392"/>
                  <a:gd name="connsiteY16" fmla="*/ 36710 h 66805"/>
                  <a:gd name="connsiteX17" fmla="*/ 33883 w 46392"/>
                  <a:gd name="connsiteY17" fmla="*/ 25164 h 66805"/>
                  <a:gd name="connsiteX18" fmla="*/ 30874 w 46392"/>
                  <a:gd name="connsiteY18" fmla="*/ 14047 h 66805"/>
                  <a:gd name="connsiteX19" fmla="*/ 23458 w 46392"/>
                  <a:gd name="connsiteY19" fmla="*/ 10426 h 66805"/>
                  <a:gd name="connsiteX20" fmla="*/ 15792 w 46392"/>
                  <a:gd name="connsiteY20" fmla="*/ 14012 h 66805"/>
                  <a:gd name="connsiteX21" fmla="*/ 12747 w 46392"/>
                  <a:gd name="connsiteY21" fmla="*/ 24554 h 66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6392" h="66805">
                    <a:moveTo>
                      <a:pt x="316" y="1533"/>
                    </a:moveTo>
                    <a:lnTo>
                      <a:pt x="12030" y="1533"/>
                    </a:lnTo>
                    <a:lnTo>
                      <a:pt x="12030" y="8561"/>
                    </a:lnTo>
                    <a:cubicBezTo>
                      <a:pt x="13535" y="6194"/>
                      <a:pt x="15577" y="4258"/>
                      <a:pt x="18192" y="2716"/>
                    </a:cubicBezTo>
                    <a:cubicBezTo>
                      <a:pt x="20772" y="1246"/>
                      <a:pt x="23673" y="493"/>
                      <a:pt x="26862" y="457"/>
                    </a:cubicBezTo>
                    <a:cubicBezTo>
                      <a:pt x="32379" y="493"/>
                      <a:pt x="37036" y="2644"/>
                      <a:pt x="40905" y="6983"/>
                    </a:cubicBezTo>
                    <a:cubicBezTo>
                      <a:pt x="44738" y="11322"/>
                      <a:pt x="46673" y="17382"/>
                      <a:pt x="46708" y="25092"/>
                    </a:cubicBezTo>
                    <a:cubicBezTo>
                      <a:pt x="46673" y="33053"/>
                      <a:pt x="44738" y="39220"/>
                      <a:pt x="40869" y="43631"/>
                    </a:cubicBezTo>
                    <a:cubicBezTo>
                      <a:pt x="36964" y="48042"/>
                      <a:pt x="32271" y="50229"/>
                      <a:pt x="26754" y="50229"/>
                    </a:cubicBezTo>
                    <a:cubicBezTo>
                      <a:pt x="24103" y="50229"/>
                      <a:pt x="21703" y="49727"/>
                      <a:pt x="19625" y="48651"/>
                    </a:cubicBezTo>
                    <a:cubicBezTo>
                      <a:pt x="17476" y="47647"/>
                      <a:pt x="15255" y="45854"/>
                      <a:pt x="12890" y="43272"/>
                    </a:cubicBezTo>
                    <a:lnTo>
                      <a:pt x="12890" y="67262"/>
                    </a:lnTo>
                    <a:lnTo>
                      <a:pt x="316" y="67262"/>
                    </a:lnTo>
                    <a:close/>
                    <a:moveTo>
                      <a:pt x="12747" y="24554"/>
                    </a:moveTo>
                    <a:cubicBezTo>
                      <a:pt x="12711" y="29933"/>
                      <a:pt x="13786" y="33877"/>
                      <a:pt x="15935" y="36423"/>
                    </a:cubicBezTo>
                    <a:cubicBezTo>
                      <a:pt x="18049" y="38969"/>
                      <a:pt x="20628" y="40224"/>
                      <a:pt x="23673" y="40224"/>
                    </a:cubicBezTo>
                    <a:cubicBezTo>
                      <a:pt x="26575" y="40224"/>
                      <a:pt x="29011" y="39077"/>
                      <a:pt x="30982" y="36710"/>
                    </a:cubicBezTo>
                    <a:cubicBezTo>
                      <a:pt x="32880" y="34415"/>
                      <a:pt x="33847" y="30543"/>
                      <a:pt x="33883" y="25164"/>
                    </a:cubicBezTo>
                    <a:cubicBezTo>
                      <a:pt x="33847" y="20179"/>
                      <a:pt x="32844" y="16486"/>
                      <a:pt x="30874" y="14047"/>
                    </a:cubicBezTo>
                    <a:cubicBezTo>
                      <a:pt x="28868" y="11645"/>
                      <a:pt x="26396" y="10426"/>
                      <a:pt x="23458" y="10426"/>
                    </a:cubicBezTo>
                    <a:cubicBezTo>
                      <a:pt x="20342" y="10426"/>
                      <a:pt x="17798" y="11645"/>
                      <a:pt x="15792" y="14012"/>
                    </a:cubicBezTo>
                    <a:cubicBezTo>
                      <a:pt x="13750" y="16414"/>
                      <a:pt x="12711" y="19928"/>
                      <a:pt x="12747" y="245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341E5DD4-B533-4473-C8DD-BCAA5681BD5E}"/>
                  </a:ext>
                </a:extLst>
              </p:cNvPr>
              <p:cNvSpPr/>
              <p:nvPr/>
            </p:nvSpPr>
            <p:spPr>
              <a:xfrm>
                <a:off x="3600108" y="5443672"/>
                <a:ext cx="44433" cy="49772"/>
              </a:xfrm>
              <a:custGeom>
                <a:avLst/>
                <a:gdLst>
                  <a:gd name="connsiteX0" fmla="*/ 31525 w 44433"/>
                  <a:gd name="connsiteY0" fmla="*/ 34021 h 49772"/>
                  <a:gd name="connsiteX1" fmla="*/ 44063 w 44433"/>
                  <a:gd name="connsiteY1" fmla="*/ 36101 h 49772"/>
                  <a:gd name="connsiteX2" fmla="*/ 36433 w 44433"/>
                  <a:gd name="connsiteY2" fmla="*/ 46643 h 49772"/>
                  <a:gd name="connsiteX3" fmla="*/ 23393 w 44433"/>
                  <a:gd name="connsiteY3" fmla="*/ 50229 h 49772"/>
                  <a:gd name="connsiteX4" fmla="*/ 5015 w 44433"/>
                  <a:gd name="connsiteY4" fmla="*/ 42125 h 49772"/>
                  <a:gd name="connsiteX5" fmla="*/ 322 w 44433"/>
                  <a:gd name="connsiteY5" fmla="*/ 25702 h 49772"/>
                  <a:gd name="connsiteX6" fmla="*/ 6484 w 44433"/>
                  <a:gd name="connsiteY6" fmla="*/ 7162 h 49772"/>
                  <a:gd name="connsiteX7" fmla="*/ 22139 w 44433"/>
                  <a:gd name="connsiteY7" fmla="*/ 457 h 49772"/>
                  <a:gd name="connsiteX8" fmla="*/ 38869 w 44433"/>
                  <a:gd name="connsiteY8" fmla="*/ 7485 h 49772"/>
                  <a:gd name="connsiteX9" fmla="*/ 44744 w 44433"/>
                  <a:gd name="connsiteY9" fmla="*/ 29001 h 49772"/>
                  <a:gd name="connsiteX10" fmla="*/ 13219 w 44433"/>
                  <a:gd name="connsiteY10" fmla="*/ 29001 h 49772"/>
                  <a:gd name="connsiteX11" fmla="*/ 16264 w 44433"/>
                  <a:gd name="connsiteY11" fmla="*/ 37714 h 49772"/>
                  <a:gd name="connsiteX12" fmla="*/ 23536 w 44433"/>
                  <a:gd name="connsiteY12" fmla="*/ 40834 h 49772"/>
                  <a:gd name="connsiteX13" fmla="*/ 28480 w 44433"/>
                  <a:gd name="connsiteY13" fmla="*/ 39220 h 49772"/>
                  <a:gd name="connsiteX14" fmla="*/ 31525 w 44433"/>
                  <a:gd name="connsiteY14" fmla="*/ 34021 h 49772"/>
                  <a:gd name="connsiteX15" fmla="*/ 32241 w 44433"/>
                  <a:gd name="connsiteY15" fmla="*/ 21255 h 49772"/>
                  <a:gd name="connsiteX16" fmla="*/ 29447 w 44433"/>
                  <a:gd name="connsiteY16" fmla="*/ 12972 h 49772"/>
                  <a:gd name="connsiteX17" fmla="*/ 22891 w 44433"/>
                  <a:gd name="connsiteY17" fmla="*/ 10103 h 49772"/>
                  <a:gd name="connsiteX18" fmla="*/ 16085 w 44433"/>
                  <a:gd name="connsiteY18" fmla="*/ 13115 h 49772"/>
                  <a:gd name="connsiteX19" fmla="*/ 13470 w 44433"/>
                  <a:gd name="connsiteY19" fmla="*/ 21255 h 4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4433" h="49772">
                    <a:moveTo>
                      <a:pt x="31525" y="34021"/>
                    </a:moveTo>
                    <a:lnTo>
                      <a:pt x="44063" y="36101"/>
                    </a:lnTo>
                    <a:cubicBezTo>
                      <a:pt x="42451" y="40727"/>
                      <a:pt x="39908" y="44241"/>
                      <a:pt x="36433" y="46643"/>
                    </a:cubicBezTo>
                    <a:cubicBezTo>
                      <a:pt x="32958" y="49046"/>
                      <a:pt x="28587" y="50229"/>
                      <a:pt x="23393" y="50229"/>
                    </a:cubicBezTo>
                    <a:cubicBezTo>
                      <a:pt x="15082" y="50229"/>
                      <a:pt x="8956" y="47540"/>
                      <a:pt x="5015" y="42125"/>
                    </a:cubicBezTo>
                    <a:cubicBezTo>
                      <a:pt x="1863" y="37786"/>
                      <a:pt x="322" y="32300"/>
                      <a:pt x="322" y="25702"/>
                    </a:cubicBezTo>
                    <a:cubicBezTo>
                      <a:pt x="322" y="17813"/>
                      <a:pt x="2364" y="11645"/>
                      <a:pt x="6484" y="7162"/>
                    </a:cubicBezTo>
                    <a:cubicBezTo>
                      <a:pt x="10604" y="2716"/>
                      <a:pt x="15834" y="493"/>
                      <a:pt x="22139" y="457"/>
                    </a:cubicBezTo>
                    <a:cubicBezTo>
                      <a:pt x="29196" y="493"/>
                      <a:pt x="34749" y="2823"/>
                      <a:pt x="38869" y="7485"/>
                    </a:cubicBezTo>
                    <a:cubicBezTo>
                      <a:pt x="42953" y="12183"/>
                      <a:pt x="44923" y="19355"/>
                      <a:pt x="44744" y="29001"/>
                    </a:cubicBezTo>
                    <a:lnTo>
                      <a:pt x="13219" y="29001"/>
                    </a:lnTo>
                    <a:cubicBezTo>
                      <a:pt x="13290" y="32766"/>
                      <a:pt x="14293" y="35670"/>
                      <a:pt x="16264" y="37714"/>
                    </a:cubicBezTo>
                    <a:cubicBezTo>
                      <a:pt x="18198" y="39830"/>
                      <a:pt x="20634" y="40870"/>
                      <a:pt x="23536" y="40834"/>
                    </a:cubicBezTo>
                    <a:cubicBezTo>
                      <a:pt x="25471" y="40870"/>
                      <a:pt x="27119" y="40332"/>
                      <a:pt x="28480" y="39220"/>
                    </a:cubicBezTo>
                    <a:cubicBezTo>
                      <a:pt x="29841" y="38181"/>
                      <a:pt x="30844" y="36459"/>
                      <a:pt x="31525" y="34021"/>
                    </a:cubicBezTo>
                    <a:close/>
                    <a:moveTo>
                      <a:pt x="32241" y="21255"/>
                    </a:moveTo>
                    <a:cubicBezTo>
                      <a:pt x="32170" y="17633"/>
                      <a:pt x="31238" y="14872"/>
                      <a:pt x="29447" y="12972"/>
                    </a:cubicBezTo>
                    <a:cubicBezTo>
                      <a:pt x="27656" y="11071"/>
                      <a:pt x="25471" y="10103"/>
                      <a:pt x="22891" y="10103"/>
                    </a:cubicBezTo>
                    <a:cubicBezTo>
                      <a:pt x="20133" y="10103"/>
                      <a:pt x="17840" y="11107"/>
                      <a:pt x="16085" y="13115"/>
                    </a:cubicBezTo>
                    <a:cubicBezTo>
                      <a:pt x="14258" y="15123"/>
                      <a:pt x="13398" y="17848"/>
                      <a:pt x="13470" y="212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49" name="Graphic 1">
              <a:extLst>
                <a:ext uri="{FF2B5EF4-FFF2-40B4-BE49-F238E27FC236}">
                  <a16:creationId xmlns:a16="http://schemas.microsoft.com/office/drawing/2014/main" id="{40C4DBF3-700C-8CAE-3DB3-57D64C8D8ADD}"/>
                </a:ext>
              </a:extLst>
            </p:cNvPr>
            <p:cNvGrpSpPr/>
            <p:nvPr/>
          </p:nvGrpSpPr>
          <p:grpSpPr>
            <a:xfrm>
              <a:off x="689178" y="3430312"/>
              <a:ext cx="65629" cy="118272"/>
              <a:chOff x="689178" y="3430312"/>
              <a:chExt cx="65629" cy="118272"/>
            </a:xfrm>
            <a:solidFill>
              <a:srgbClr val="000000"/>
            </a:solidFill>
          </p:grpSpPr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920A8D0A-D0F1-20AA-8386-C9F5B5B04851}"/>
                  </a:ext>
                </a:extLst>
              </p:cNvPr>
              <p:cNvSpPr/>
              <p:nvPr/>
            </p:nvSpPr>
            <p:spPr>
              <a:xfrm>
                <a:off x="689178" y="3487409"/>
                <a:ext cx="65629" cy="61175"/>
              </a:xfrm>
              <a:custGeom>
                <a:avLst/>
                <a:gdLst>
                  <a:gd name="connsiteX0" fmla="*/ 65642 w 65629"/>
                  <a:gd name="connsiteY0" fmla="*/ 37933 h 61175"/>
                  <a:gd name="connsiteX1" fmla="*/ 12 w 65629"/>
                  <a:gd name="connsiteY1" fmla="*/ 61421 h 61175"/>
                  <a:gd name="connsiteX2" fmla="*/ 12 w 65629"/>
                  <a:gd name="connsiteY2" fmla="*/ 47041 h 61175"/>
                  <a:gd name="connsiteX3" fmla="*/ 48590 w 65629"/>
                  <a:gd name="connsiteY3" fmla="*/ 30403 h 61175"/>
                  <a:gd name="connsiteX4" fmla="*/ 12 w 65629"/>
                  <a:gd name="connsiteY4" fmla="*/ 14338 h 61175"/>
                  <a:gd name="connsiteX5" fmla="*/ 12 w 65629"/>
                  <a:gd name="connsiteY5" fmla="*/ 245 h 61175"/>
                  <a:gd name="connsiteX6" fmla="*/ 65642 w 65629"/>
                  <a:gd name="connsiteY6" fmla="*/ 23769 h 61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5629" h="61175">
                    <a:moveTo>
                      <a:pt x="65642" y="37933"/>
                    </a:moveTo>
                    <a:lnTo>
                      <a:pt x="12" y="61421"/>
                    </a:lnTo>
                    <a:lnTo>
                      <a:pt x="12" y="47041"/>
                    </a:lnTo>
                    <a:lnTo>
                      <a:pt x="48590" y="30403"/>
                    </a:lnTo>
                    <a:lnTo>
                      <a:pt x="12" y="14338"/>
                    </a:lnTo>
                    <a:lnTo>
                      <a:pt x="12" y="245"/>
                    </a:lnTo>
                    <a:lnTo>
                      <a:pt x="65642" y="23769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31A3956-025A-428C-CBBA-4125908039A9}"/>
                  </a:ext>
                </a:extLst>
              </p:cNvPr>
              <p:cNvSpPr/>
              <p:nvPr/>
            </p:nvSpPr>
            <p:spPr>
              <a:xfrm>
                <a:off x="689178" y="3430312"/>
                <a:ext cx="65629" cy="50346"/>
              </a:xfrm>
              <a:custGeom>
                <a:avLst/>
                <a:gdLst>
                  <a:gd name="connsiteX0" fmla="*/ 65642 w 65629"/>
                  <a:gd name="connsiteY0" fmla="*/ 50584 h 50346"/>
                  <a:gd name="connsiteX1" fmla="*/ 12 w 65629"/>
                  <a:gd name="connsiteY1" fmla="*/ 50584 h 50346"/>
                  <a:gd name="connsiteX2" fmla="*/ 12 w 65629"/>
                  <a:gd name="connsiteY2" fmla="*/ 29284 h 50346"/>
                  <a:gd name="connsiteX3" fmla="*/ 979 w 65629"/>
                  <a:gd name="connsiteY3" fmla="*/ 13506 h 50346"/>
                  <a:gd name="connsiteX4" fmla="*/ 7392 w 65629"/>
                  <a:gd name="connsiteY4" fmla="*/ 4039 h 50346"/>
                  <a:gd name="connsiteX5" fmla="*/ 20181 w 65629"/>
                  <a:gd name="connsiteY5" fmla="*/ 238 h 50346"/>
                  <a:gd name="connsiteX6" fmla="*/ 30355 w 65629"/>
                  <a:gd name="connsiteY6" fmla="*/ 2426 h 50346"/>
                  <a:gd name="connsiteX7" fmla="*/ 36839 w 65629"/>
                  <a:gd name="connsiteY7" fmla="*/ 8020 h 50346"/>
                  <a:gd name="connsiteX8" fmla="*/ 39956 w 65629"/>
                  <a:gd name="connsiteY8" fmla="*/ 14905 h 50346"/>
                  <a:gd name="connsiteX9" fmla="*/ 40888 w 65629"/>
                  <a:gd name="connsiteY9" fmla="*/ 28639 h 50346"/>
                  <a:gd name="connsiteX10" fmla="*/ 40888 w 65629"/>
                  <a:gd name="connsiteY10" fmla="*/ 37317 h 50346"/>
                  <a:gd name="connsiteX11" fmla="*/ 65642 w 65629"/>
                  <a:gd name="connsiteY11" fmla="*/ 37317 h 50346"/>
                  <a:gd name="connsiteX12" fmla="*/ 11118 w 65629"/>
                  <a:gd name="connsiteY12" fmla="*/ 37317 h 50346"/>
                  <a:gd name="connsiteX13" fmla="*/ 29746 w 65629"/>
                  <a:gd name="connsiteY13" fmla="*/ 37317 h 50346"/>
                  <a:gd name="connsiteX14" fmla="*/ 29746 w 65629"/>
                  <a:gd name="connsiteY14" fmla="*/ 30037 h 50346"/>
                  <a:gd name="connsiteX15" fmla="*/ 28707 w 65629"/>
                  <a:gd name="connsiteY15" fmla="*/ 19566 h 50346"/>
                  <a:gd name="connsiteX16" fmla="*/ 25483 w 65629"/>
                  <a:gd name="connsiteY16" fmla="*/ 15407 h 50346"/>
                  <a:gd name="connsiteX17" fmla="*/ 20360 w 65629"/>
                  <a:gd name="connsiteY17" fmla="*/ 13901 h 50346"/>
                  <a:gd name="connsiteX18" fmla="*/ 14449 w 65629"/>
                  <a:gd name="connsiteY18" fmla="*/ 16016 h 50346"/>
                  <a:gd name="connsiteX19" fmla="*/ 11548 w 65629"/>
                  <a:gd name="connsiteY19" fmla="*/ 21359 h 50346"/>
                  <a:gd name="connsiteX20" fmla="*/ 11118 w 65629"/>
                  <a:gd name="connsiteY20" fmla="*/ 30898 h 50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629" h="50346">
                    <a:moveTo>
                      <a:pt x="65642" y="50584"/>
                    </a:moveTo>
                    <a:lnTo>
                      <a:pt x="12" y="50584"/>
                    </a:lnTo>
                    <a:lnTo>
                      <a:pt x="12" y="29284"/>
                    </a:lnTo>
                    <a:cubicBezTo>
                      <a:pt x="48" y="21216"/>
                      <a:pt x="370" y="15981"/>
                      <a:pt x="979" y="13506"/>
                    </a:cubicBezTo>
                    <a:cubicBezTo>
                      <a:pt x="1982" y="9777"/>
                      <a:pt x="4096" y="6621"/>
                      <a:pt x="7392" y="4039"/>
                    </a:cubicBezTo>
                    <a:cubicBezTo>
                      <a:pt x="10688" y="1529"/>
                      <a:pt x="14951" y="238"/>
                      <a:pt x="20181" y="238"/>
                    </a:cubicBezTo>
                    <a:cubicBezTo>
                      <a:pt x="24229" y="238"/>
                      <a:pt x="27633" y="991"/>
                      <a:pt x="30355" y="2426"/>
                    </a:cubicBezTo>
                    <a:cubicBezTo>
                      <a:pt x="33114" y="3932"/>
                      <a:pt x="35263" y="5797"/>
                      <a:pt x="36839" y="8020"/>
                    </a:cubicBezTo>
                    <a:cubicBezTo>
                      <a:pt x="38416" y="10315"/>
                      <a:pt x="39455" y="12610"/>
                      <a:pt x="39956" y="14905"/>
                    </a:cubicBezTo>
                    <a:cubicBezTo>
                      <a:pt x="40601" y="18096"/>
                      <a:pt x="40923" y="22650"/>
                      <a:pt x="40888" y="28639"/>
                    </a:cubicBezTo>
                    <a:lnTo>
                      <a:pt x="40888" y="37317"/>
                    </a:lnTo>
                    <a:lnTo>
                      <a:pt x="65642" y="37317"/>
                    </a:lnTo>
                    <a:close/>
                    <a:moveTo>
                      <a:pt x="11118" y="37317"/>
                    </a:moveTo>
                    <a:lnTo>
                      <a:pt x="29746" y="37317"/>
                    </a:lnTo>
                    <a:lnTo>
                      <a:pt x="29746" y="30037"/>
                    </a:lnTo>
                    <a:cubicBezTo>
                      <a:pt x="29746" y="24802"/>
                      <a:pt x="29424" y="21324"/>
                      <a:pt x="28707" y="19566"/>
                    </a:cubicBezTo>
                    <a:cubicBezTo>
                      <a:pt x="28062" y="17809"/>
                      <a:pt x="26988" y="16411"/>
                      <a:pt x="25483" y="15407"/>
                    </a:cubicBezTo>
                    <a:cubicBezTo>
                      <a:pt x="24050" y="14403"/>
                      <a:pt x="22331" y="13901"/>
                      <a:pt x="20360" y="13901"/>
                    </a:cubicBezTo>
                    <a:cubicBezTo>
                      <a:pt x="17996" y="13901"/>
                      <a:pt x="16026" y="14618"/>
                      <a:pt x="14449" y="16016"/>
                    </a:cubicBezTo>
                    <a:cubicBezTo>
                      <a:pt x="12909" y="17451"/>
                      <a:pt x="11942" y="19244"/>
                      <a:pt x="11548" y="21359"/>
                    </a:cubicBezTo>
                    <a:cubicBezTo>
                      <a:pt x="11297" y="22973"/>
                      <a:pt x="11153" y="26129"/>
                      <a:pt x="11118" y="308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50" name="Graphic 1">
              <a:extLst>
                <a:ext uri="{FF2B5EF4-FFF2-40B4-BE49-F238E27FC236}">
                  <a16:creationId xmlns:a16="http://schemas.microsoft.com/office/drawing/2014/main" id="{3CB9840F-8229-AE5D-8AF6-F83EE23E60D9}"/>
                </a:ext>
              </a:extLst>
            </p:cNvPr>
            <p:cNvGrpSpPr/>
            <p:nvPr/>
          </p:nvGrpSpPr>
          <p:grpSpPr>
            <a:xfrm>
              <a:off x="5821424" y="2758435"/>
              <a:ext cx="53378" cy="424610"/>
              <a:chOff x="5821424" y="2758435"/>
              <a:chExt cx="53378" cy="424610"/>
            </a:xfrm>
            <a:solidFill>
              <a:srgbClr val="000000"/>
            </a:solidFill>
          </p:grpSpPr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0FDAAABE-A1DA-AADB-7371-696102DADA57}"/>
                  </a:ext>
                </a:extLst>
              </p:cNvPr>
              <p:cNvSpPr/>
              <p:nvPr/>
            </p:nvSpPr>
            <p:spPr>
              <a:xfrm>
                <a:off x="5822283" y="2758435"/>
                <a:ext cx="52518" cy="40126"/>
              </a:xfrm>
              <a:custGeom>
                <a:avLst/>
                <a:gdLst>
                  <a:gd name="connsiteX0" fmla="*/ 565 w 52518"/>
                  <a:gd name="connsiteY0" fmla="*/ 158 h 40126"/>
                  <a:gd name="connsiteX1" fmla="*/ 53083 w 52518"/>
                  <a:gd name="connsiteY1" fmla="*/ 158 h 40126"/>
                  <a:gd name="connsiteX2" fmla="*/ 53083 w 52518"/>
                  <a:gd name="connsiteY2" fmla="*/ 19988 h 40126"/>
                  <a:gd name="connsiteX3" fmla="*/ 52581 w 52518"/>
                  <a:gd name="connsiteY3" fmla="*/ 27985 h 40126"/>
                  <a:gd name="connsiteX4" fmla="*/ 50110 w 52518"/>
                  <a:gd name="connsiteY4" fmla="*/ 34475 h 40126"/>
                  <a:gd name="connsiteX5" fmla="*/ 45058 w 52518"/>
                  <a:gd name="connsiteY5" fmla="*/ 38671 h 40126"/>
                  <a:gd name="connsiteX6" fmla="*/ 37894 w 52518"/>
                  <a:gd name="connsiteY6" fmla="*/ 40285 h 40126"/>
                  <a:gd name="connsiteX7" fmla="*/ 26537 w 52518"/>
                  <a:gd name="connsiteY7" fmla="*/ 36017 h 40126"/>
                  <a:gd name="connsiteX8" fmla="*/ 21916 w 52518"/>
                  <a:gd name="connsiteY8" fmla="*/ 20598 h 40126"/>
                  <a:gd name="connsiteX9" fmla="*/ 21916 w 52518"/>
                  <a:gd name="connsiteY9" fmla="*/ 7115 h 40126"/>
                  <a:gd name="connsiteX10" fmla="*/ 565 w 52518"/>
                  <a:gd name="connsiteY10" fmla="*/ 7115 h 40126"/>
                  <a:gd name="connsiteX11" fmla="*/ 28114 w 52518"/>
                  <a:gd name="connsiteY11" fmla="*/ 7115 h 40126"/>
                  <a:gd name="connsiteX12" fmla="*/ 28114 w 52518"/>
                  <a:gd name="connsiteY12" fmla="*/ 20706 h 40126"/>
                  <a:gd name="connsiteX13" fmla="*/ 30621 w 52518"/>
                  <a:gd name="connsiteY13" fmla="*/ 30280 h 40126"/>
                  <a:gd name="connsiteX14" fmla="*/ 37679 w 52518"/>
                  <a:gd name="connsiteY14" fmla="*/ 33113 h 40126"/>
                  <a:gd name="connsiteX15" fmla="*/ 43303 w 52518"/>
                  <a:gd name="connsiteY15" fmla="*/ 31427 h 40126"/>
                  <a:gd name="connsiteX16" fmla="*/ 46420 w 52518"/>
                  <a:gd name="connsiteY16" fmla="*/ 27053 h 40126"/>
                  <a:gd name="connsiteX17" fmla="*/ 46885 w 52518"/>
                  <a:gd name="connsiteY17" fmla="*/ 20562 h 40126"/>
                  <a:gd name="connsiteX18" fmla="*/ 46885 w 52518"/>
                  <a:gd name="connsiteY18" fmla="*/ 7115 h 40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518" h="40126">
                    <a:moveTo>
                      <a:pt x="565" y="158"/>
                    </a:moveTo>
                    <a:lnTo>
                      <a:pt x="53083" y="158"/>
                    </a:lnTo>
                    <a:lnTo>
                      <a:pt x="53083" y="19988"/>
                    </a:lnTo>
                    <a:cubicBezTo>
                      <a:pt x="53047" y="23467"/>
                      <a:pt x="52904" y="26120"/>
                      <a:pt x="52581" y="27985"/>
                    </a:cubicBezTo>
                    <a:cubicBezTo>
                      <a:pt x="52152" y="30531"/>
                      <a:pt x="51328" y="32683"/>
                      <a:pt x="50110" y="34475"/>
                    </a:cubicBezTo>
                    <a:cubicBezTo>
                      <a:pt x="48892" y="36197"/>
                      <a:pt x="47208" y="37595"/>
                      <a:pt x="45058" y="38671"/>
                    </a:cubicBezTo>
                    <a:cubicBezTo>
                      <a:pt x="42873" y="39711"/>
                      <a:pt x="40473" y="40249"/>
                      <a:pt x="37894" y="40285"/>
                    </a:cubicBezTo>
                    <a:cubicBezTo>
                      <a:pt x="33415" y="40249"/>
                      <a:pt x="29618" y="38850"/>
                      <a:pt x="26537" y="36017"/>
                    </a:cubicBezTo>
                    <a:cubicBezTo>
                      <a:pt x="23421" y="33149"/>
                      <a:pt x="21880" y="27985"/>
                      <a:pt x="21916" y="20598"/>
                    </a:cubicBezTo>
                    <a:lnTo>
                      <a:pt x="21916" y="7115"/>
                    </a:lnTo>
                    <a:lnTo>
                      <a:pt x="565" y="7115"/>
                    </a:lnTo>
                    <a:close/>
                    <a:moveTo>
                      <a:pt x="28114" y="7115"/>
                    </a:moveTo>
                    <a:lnTo>
                      <a:pt x="28114" y="20706"/>
                    </a:lnTo>
                    <a:cubicBezTo>
                      <a:pt x="28078" y="25152"/>
                      <a:pt x="28902" y="28344"/>
                      <a:pt x="30621" y="30280"/>
                    </a:cubicBezTo>
                    <a:cubicBezTo>
                      <a:pt x="32269" y="32145"/>
                      <a:pt x="34633" y="33113"/>
                      <a:pt x="37679" y="33113"/>
                    </a:cubicBezTo>
                    <a:cubicBezTo>
                      <a:pt x="39864" y="33113"/>
                      <a:pt x="41727" y="32539"/>
                      <a:pt x="43303" y="31427"/>
                    </a:cubicBezTo>
                    <a:cubicBezTo>
                      <a:pt x="44843" y="30316"/>
                      <a:pt x="45882" y="28846"/>
                      <a:pt x="46420" y="27053"/>
                    </a:cubicBezTo>
                    <a:cubicBezTo>
                      <a:pt x="46706" y="25833"/>
                      <a:pt x="46885" y="23682"/>
                      <a:pt x="46885" y="20562"/>
                    </a:cubicBezTo>
                    <a:lnTo>
                      <a:pt x="46885" y="711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67A9D5BB-E7E2-5005-B487-96573213680F}"/>
                  </a:ext>
                </a:extLst>
              </p:cNvPr>
              <p:cNvSpPr/>
              <p:nvPr/>
            </p:nvSpPr>
            <p:spPr>
              <a:xfrm>
                <a:off x="5821424" y="2804405"/>
                <a:ext cx="39764" cy="35072"/>
              </a:xfrm>
              <a:custGeom>
                <a:avLst/>
                <a:gdLst>
                  <a:gd name="connsiteX0" fmla="*/ 6117 w 39764"/>
                  <a:gd name="connsiteY0" fmla="*/ 27204 h 35072"/>
                  <a:gd name="connsiteX1" fmla="*/ 1819 w 39764"/>
                  <a:gd name="connsiteY1" fmla="*/ 20283 h 35072"/>
                  <a:gd name="connsiteX2" fmla="*/ 565 w 39764"/>
                  <a:gd name="connsiteY2" fmla="*/ 13183 h 35072"/>
                  <a:gd name="connsiteX3" fmla="*/ 3610 w 39764"/>
                  <a:gd name="connsiteY3" fmla="*/ 3536 h 35072"/>
                  <a:gd name="connsiteX4" fmla="*/ 11455 w 39764"/>
                  <a:gd name="connsiteY4" fmla="*/ 166 h 35072"/>
                  <a:gd name="connsiteX5" fmla="*/ 16542 w 39764"/>
                  <a:gd name="connsiteY5" fmla="*/ 1421 h 35072"/>
                  <a:gd name="connsiteX6" fmla="*/ 20268 w 39764"/>
                  <a:gd name="connsiteY6" fmla="*/ 4756 h 35072"/>
                  <a:gd name="connsiteX7" fmla="*/ 22382 w 39764"/>
                  <a:gd name="connsiteY7" fmla="*/ 9417 h 35072"/>
                  <a:gd name="connsiteX8" fmla="*/ 23349 w 39764"/>
                  <a:gd name="connsiteY8" fmla="*/ 15155 h 35072"/>
                  <a:gd name="connsiteX9" fmla="*/ 25570 w 39764"/>
                  <a:gd name="connsiteY9" fmla="*/ 26666 h 35072"/>
                  <a:gd name="connsiteX10" fmla="*/ 27254 w 39764"/>
                  <a:gd name="connsiteY10" fmla="*/ 26701 h 35072"/>
                  <a:gd name="connsiteX11" fmla="*/ 32807 w 39764"/>
                  <a:gd name="connsiteY11" fmla="*/ 24873 h 35072"/>
                  <a:gd name="connsiteX12" fmla="*/ 34992 w 39764"/>
                  <a:gd name="connsiteY12" fmla="*/ 17522 h 35072"/>
                  <a:gd name="connsiteX13" fmla="*/ 33380 w 39764"/>
                  <a:gd name="connsiteY13" fmla="*/ 10780 h 35072"/>
                  <a:gd name="connsiteX14" fmla="*/ 27755 w 39764"/>
                  <a:gd name="connsiteY14" fmla="*/ 7589 h 35072"/>
                  <a:gd name="connsiteX15" fmla="*/ 28615 w 39764"/>
                  <a:gd name="connsiteY15" fmla="*/ 1277 h 35072"/>
                  <a:gd name="connsiteX16" fmla="*/ 35135 w 39764"/>
                  <a:gd name="connsiteY16" fmla="*/ 4110 h 35072"/>
                  <a:gd name="connsiteX17" fmla="*/ 38968 w 39764"/>
                  <a:gd name="connsiteY17" fmla="*/ 9812 h 35072"/>
                  <a:gd name="connsiteX18" fmla="*/ 40330 w 39764"/>
                  <a:gd name="connsiteY18" fmla="*/ 18454 h 35072"/>
                  <a:gd name="connsiteX19" fmla="*/ 39183 w 39764"/>
                  <a:gd name="connsiteY19" fmla="*/ 26379 h 35072"/>
                  <a:gd name="connsiteX20" fmla="*/ 36281 w 39764"/>
                  <a:gd name="connsiteY20" fmla="*/ 30861 h 35072"/>
                  <a:gd name="connsiteX21" fmla="*/ 31911 w 39764"/>
                  <a:gd name="connsiteY21" fmla="*/ 32869 h 35072"/>
                  <a:gd name="connsiteX22" fmla="*/ 25964 w 39764"/>
                  <a:gd name="connsiteY22" fmla="*/ 33192 h 35072"/>
                  <a:gd name="connsiteX23" fmla="*/ 17366 w 39764"/>
                  <a:gd name="connsiteY23" fmla="*/ 33192 h 35072"/>
                  <a:gd name="connsiteX24" fmla="*/ 5974 w 39764"/>
                  <a:gd name="connsiteY24" fmla="*/ 33586 h 35072"/>
                  <a:gd name="connsiteX25" fmla="*/ 1424 w 39764"/>
                  <a:gd name="connsiteY25" fmla="*/ 35236 h 35072"/>
                  <a:gd name="connsiteX26" fmla="*/ 1424 w 39764"/>
                  <a:gd name="connsiteY26" fmla="*/ 28494 h 35072"/>
                  <a:gd name="connsiteX27" fmla="*/ 6117 w 39764"/>
                  <a:gd name="connsiteY27" fmla="*/ 27204 h 35072"/>
                  <a:gd name="connsiteX28" fmla="*/ 20519 w 39764"/>
                  <a:gd name="connsiteY28" fmla="*/ 26666 h 35072"/>
                  <a:gd name="connsiteX29" fmla="*/ 18083 w 39764"/>
                  <a:gd name="connsiteY29" fmla="*/ 16123 h 35072"/>
                  <a:gd name="connsiteX30" fmla="*/ 16793 w 39764"/>
                  <a:gd name="connsiteY30" fmla="*/ 10493 h 35072"/>
                  <a:gd name="connsiteX31" fmla="*/ 14679 w 39764"/>
                  <a:gd name="connsiteY31" fmla="*/ 7947 h 35072"/>
                  <a:gd name="connsiteX32" fmla="*/ 11634 w 39764"/>
                  <a:gd name="connsiteY32" fmla="*/ 7051 h 35072"/>
                  <a:gd name="connsiteX33" fmla="*/ 7335 w 39764"/>
                  <a:gd name="connsiteY33" fmla="*/ 8987 h 35072"/>
                  <a:gd name="connsiteX34" fmla="*/ 5616 w 39764"/>
                  <a:gd name="connsiteY34" fmla="*/ 14725 h 35072"/>
                  <a:gd name="connsiteX35" fmla="*/ 7228 w 39764"/>
                  <a:gd name="connsiteY35" fmla="*/ 21358 h 35072"/>
                  <a:gd name="connsiteX36" fmla="*/ 11706 w 39764"/>
                  <a:gd name="connsiteY36" fmla="*/ 25626 h 35072"/>
                  <a:gd name="connsiteX37" fmla="*/ 18154 w 39764"/>
                  <a:gd name="connsiteY37" fmla="*/ 26666 h 3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764" h="35072">
                    <a:moveTo>
                      <a:pt x="6117" y="27204"/>
                    </a:moveTo>
                    <a:cubicBezTo>
                      <a:pt x="4040" y="24801"/>
                      <a:pt x="2607" y="22470"/>
                      <a:pt x="1819" y="20283"/>
                    </a:cubicBezTo>
                    <a:cubicBezTo>
                      <a:pt x="959" y="18059"/>
                      <a:pt x="565" y="15693"/>
                      <a:pt x="565" y="13183"/>
                    </a:cubicBezTo>
                    <a:cubicBezTo>
                      <a:pt x="565" y="8951"/>
                      <a:pt x="1568" y="5760"/>
                      <a:pt x="3610" y="3536"/>
                    </a:cubicBezTo>
                    <a:cubicBezTo>
                      <a:pt x="5652" y="1277"/>
                      <a:pt x="8267" y="130"/>
                      <a:pt x="11455" y="166"/>
                    </a:cubicBezTo>
                    <a:cubicBezTo>
                      <a:pt x="13282" y="130"/>
                      <a:pt x="14966" y="560"/>
                      <a:pt x="16542" y="1421"/>
                    </a:cubicBezTo>
                    <a:cubicBezTo>
                      <a:pt x="18047" y="2246"/>
                      <a:pt x="19301" y="3357"/>
                      <a:pt x="20268" y="4756"/>
                    </a:cubicBezTo>
                    <a:cubicBezTo>
                      <a:pt x="21164" y="6118"/>
                      <a:pt x="21880" y="7660"/>
                      <a:pt x="22382" y="9417"/>
                    </a:cubicBezTo>
                    <a:cubicBezTo>
                      <a:pt x="22704" y="10637"/>
                      <a:pt x="23026" y="12573"/>
                      <a:pt x="23349" y="15155"/>
                    </a:cubicBezTo>
                    <a:cubicBezTo>
                      <a:pt x="23958" y="20354"/>
                      <a:pt x="24674" y="24191"/>
                      <a:pt x="25570" y="26666"/>
                    </a:cubicBezTo>
                    <a:cubicBezTo>
                      <a:pt x="26430" y="26666"/>
                      <a:pt x="27003" y="26666"/>
                      <a:pt x="27254" y="26701"/>
                    </a:cubicBezTo>
                    <a:cubicBezTo>
                      <a:pt x="29869" y="26666"/>
                      <a:pt x="31732" y="26056"/>
                      <a:pt x="32807" y="24873"/>
                    </a:cubicBezTo>
                    <a:cubicBezTo>
                      <a:pt x="34239" y="23187"/>
                      <a:pt x="34956" y="20749"/>
                      <a:pt x="34992" y="17522"/>
                    </a:cubicBezTo>
                    <a:cubicBezTo>
                      <a:pt x="34956" y="14474"/>
                      <a:pt x="34419" y="12214"/>
                      <a:pt x="33380" y="10780"/>
                    </a:cubicBezTo>
                    <a:cubicBezTo>
                      <a:pt x="32305" y="9310"/>
                      <a:pt x="30442" y="8234"/>
                      <a:pt x="27755" y="7589"/>
                    </a:cubicBezTo>
                    <a:lnTo>
                      <a:pt x="28615" y="1277"/>
                    </a:lnTo>
                    <a:cubicBezTo>
                      <a:pt x="31302" y="1851"/>
                      <a:pt x="33451" y="2783"/>
                      <a:pt x="35135" y="4110"/>
                    </a:cubicBezTo>
                    <a:cubicBezTo>
                      <a:pt x="36783" y="5401"/>
                      <a:pt x="38073" y="7302"/>
                      <a:pt x="38968" y="9812"/>
                    </a:cubicBezTo>
                    <a:cubicBezTo>
                      <a:pt x="39864" y="12286"/>
                      <a:pt x="40330" y="15155"/>
                      <a:pt x="40330" y="18454"/>
                    </a:cubicBezTo>
                    <a:cubicBezTo>
                      <a:pt x="40330" y="21681"/>
                      <a:pt x="39936" y="24335"/>
                      <a:pt x="39183" y="26379"/>
                    </a:cubicBezTo>
                    <a:cubicBezTo>
                      <a:pt x="38395" y="28387"/>
                      <a:pt x="37428" y="29893"/>
                      <a:pt x="36281" y="30861"/>
                    </a:cubicBezTo>
                    <a:cubicBezTo>
                      <a:pt x="35099" y="31793"/>
                      <a:pt x="33630" y="32439"/>
                      <a:pt x="31911" y="32869"/>
                    </a:cubicBezTo>
                    <a:cubicBezTo>
                      <a:pt x="30765" y="33048"/>
                      <a:pt x="28794" y="33156"/>
                      <a:pt x="25964" y="33192"/>
                    </a:cubicBezTo>
                    <a:lnTo>
                      <a:pt x="17366" y="33192"/>
                    </a:lnTo>
                    <a:cubicBezTo>
                      <a:pt x="11348" y="33156"/>
                      <a:pt x="7550" y="33300"/>
                      <a:pt x="5974" y="33586"/>
                    </a:cubicBezTo>
                    <a:cubicBezTo>
                      <a:pt x="4362" y="33837"/>
                      <a:pt x="2857" y="34375"/>
                      <a:pt x="1424" y="35236"/>
                    </a:cubicBezTo>
                    <a:lnTo>
                      <a:pt x="1424" y="28494"/>
                    </a:lnTo>
                    <a:cubicBezTo>
                      <a:pt x="2750" y="27813"/>
                      <a:pt x="4290" y="27383"/>
                      <a:pt x="6117" y="27204"/>
                    </a:cubicBezTo>
                    <a:close/>
                    <a:moveTo>
                      <a:pt x="20519" y="26666"/>
                    </a:moveTo>
                    <a:cubicBezTo>
                      <a:pt x="19516" y="24299"/>
                      <a:pt x="18728" y="20785"/>
                      <a:pt x="18083" y="16123"/>
                    </a:cubicBezTo>
                    <a:cubicBezTo>
                      <a:pt x="17689" y="13469"/>
                      <a:pt x="17259" y="11569"/>
                      <a:pt x="16793" y="10493"/>
                    </a:cubicBezTo>
                    <a:cubicBezTo>
                      <a:pt x="16291" y="9346"/>
                      <a:pt x="15575" y="8521"/>
                      <a:pt x="14679" y="7947"/>
                    </a:cubicBezTo>
                    <a:cubicBezTo>
                      <a:pt x="13748" y="7338"/>
                      <a:pt x="12745" y="7015"/>
                      <a:pt x="11634" y="7051"/>
                    </a:cubicBezTo>
                    <a:cubicBezTo>
                      <a:pt x="9915" y="7015"/>
                      <a:pt x="8482" y="7660"/>
                      <a:pt x="7335" y="8987"/>
                    </a:cubicBezTo>
                    <a:cubicBezTo>
                      <a:pt x="6189" y="10278"/>
                      <a:pt x="5616" y="12214"/>
                      <a:pt x="5616" y="14725"/>
                    </a:cubicBezTo>
                    <a:cubicBezTo>
                      <a:pt x="5616" y="17199"/>
                      <a:pt x="6153" y="19386"/>
                      <a:pt x="7228" y="21358"/>
                    </a:cubicBezTo>
                    <a:cubicBezTo>
                      <a:pt x="8303" y="23259"/>
                      <a:pt x="9772" y="24693"/>
                      <a:pt x="11706" y="25626"/>
                    </a:cubicBezTo>
                    <a:cubicBezTo>
                      <a:pt x="13139" y="26307"/>
                      <a:pt x="15288" y="26666"/>
                      <a:pt x="18154" y="266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83B02448-4820-8222-65BF-19E75458017A}"/>
                  </a:ext>
                </a:extLst>
              </p:cNvPr>
              <p:cNvSpPr/>
              <p:nvPr/>
            </p:nvSpPr>
            <p:spPr>
              <a:xfrm>
                <a:off x="5822283" y="2847472"/>
                <a:ext cx="52518" cy="6454"/>
              </a:xfrm>
              <a:custGeom>
                <a:avLst/>
                <a:gdLst>
                  <a:gd name="connsiteX0" fmla="*/ 45667 w 52518"/>
                  <a:gd name="connsiteY0" fmla="*/ 168 h 6454"/>
                  <a:gd name="connsiteX1" fmla="*/ 53083 w 52518"/>
                  <a:gd name="connsiteY1" fmla="*/ 168 h 6454"/>
                  <a:gd name="connsiteX2" fmla="*/ 53083 w 52518"/>
                  <a:gd name="connsiteY2" fmla="*/ 6623 h 6454"/>
                  <a:gd name="connsiteX3" fmla="*/ 45667 w 52518"/>
                  <a:gd name="connsiteY3" fmla="*/ 6623 h 6454"/>
                  <a:gd name="connsiteX4" fmla="*/ 565 w 52518"/>
                  <a:gd name="connsiteY4" fmla="*/ 168 h 6454"/>
                  <a:gd name="connsiteX5" fmla="*/ 38610 w 52518"/>
                  <a:gd name="connsiteY5" fmla="*/ 168 h 6454"/>
                  <a:gd name="connsiteX6" fmla="*/ 38610 w 52518"/>
                  <a:gd name="connsiteY6" fmla="*/ 6623 h 6454"/>
                  <a:gd name="connsiteX7" fmla="*/ 565 w 52518"/>
                  <a:gd name="connsiteY7" fmla="*/ 6623 h 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6454">
                    <a:moveTo>
                      <a:pt x="45667" y="168"/>
                    </a:moveTo>
                    <a:lnTo>
                      <a:pt x="53083" y="168"/>
                    </a:lnTo>
                    <a:lnTo>
                      <a:pt x="53083" y="6623"/>
                    </a:lnTo>
                    <a:lnTo>
                      <a:pt x="45667" y="6623"/>
                    </a:lnTo>
                    <a:close/>
                    <a:moveTo>
                      <a:pt x="565" y="168"/>
                    </a:moveTo>
                    <a:lnTo>
                      <a:pt x="38610" y="168"/>
                    </a:lnTo>
                    <a:lnTo>
                      <a:pt x="38610" y="6623"/>
                    </a:lnTo>
                    <a:lnTo>
                      <a:pt x="565" y="6623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A1A331EC-BE68-99B9-DDE6-F9A645922C2D}"/>
                  </a:ext>
                </a:extLst>
              </p:cNvPr>
              <p:cNvSpPr/>
              <p:nvPr/>
            </p:nvSpPr>
            <p:spPr>
              <a:xfrm>
                <a:off x="5822283" y="2863677"/>
                <a:ext cx="38905" cy="20690"/>
              </a:xfrm>
              <a:custGeom>
                <a:avLst/>
                <a:gdLst>
                  <a:gd name="connsiteX0" fmla="*/ 565 w 38905"/>
                  <a:gd name="connsiteY0" fmla="*/ 170 h 20690"/>
                  <a:gd name="connsiteX1" fmla="*/ 38610 w 38905"/>
                  <a:gd name="connsiteY1" fmla="*/ 170 h 20690"/>
                  <a:gd name="connsiteX2" fmla="*/ 38610 w 38905"/>
                  <a:gd name="connsiteY2" fmla="*/ 5979 h 20690"/>
                  <a:gd name="connsiteX3" fmla="*/ 32842 w 38905"/>
                  <a:gd name="connsiteY3" fmla="*/ 5979 h 20690"/>
                  <a:gd name="connsiteX4" fmla="*/ 38180 w 38905"/>
                  <a:gd name="connsiteY4" fmla="*/ 10067 h 20690"/>
                  <a:gd name="connsiteX5" fmla="*/ 39470 w 38905"/>
                  <a:gd name="connsiteY5" fmla="*/ 14227 h 20690"/>
                  <a:gd name="connsiteX6" fmla="*/ 37392 w 38905"/>
                  <a:gd name="connsiteY6" fmla="*/ 20861 h 20690"/>
                  <a:gd name="connsiteX7" fmla="*/ 31409 w 38905"/>
                  <a:gd name="connsiteY7" fmla="*/ 18637 h 20690"/>
                  <a:gd name="connsiteX8" fmla="*/ 32806 w 38905"/>
                  <a:gd name="connsiteY8" fmla="*/ 13904 h 20690"/>
                  <a:gd name="connsiteX9" fmla="*/ 31517 w 38905"/>
                  <a:gd name="connsiteY9" fmla="*/ 10103 h 20690"/>
                  <a:gd name="connsiteX10" fmla="*/ 28006 w 38905"/>
                  <a:gd name="connsiteY10" fmla="*/ 7700 h 20690"/>
                  <a:gd name="connsiteX11" fmla="*/ 20483 w 38905"/>
                  <a:gd name="connsiteY11" fmla="*/ 6625 h 20690"/>
                  <a:gd name="connsiteX12" fmla="*/ 565 w 38905"/>
                  <a:gd name="connsiteY12" fmla="*/ 6625 h 2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905" h="20690">
                    <a:moveTo>
                      <a:pt x="565" y="170"/>
                    </a:moveTo>
                    <a:lnTo>
                      <a:pt x="38610" y="170"/>
                    </a:lnTo>
                    <a:lnTo>
                      <a:pt x="38610" y="5979"/>
                    </a:lnTo>
                    <a:lnTo>
                      <a:pt x="32842" y="5979"/>
                    </a:lnTo>
                    <a:cubicBezTo>
                      <a:pt x="35529" y="7449"/>
                      <a:pt x="37320" y="8812"/>
                      <a:pt x="38180" y="10067"/>
                    </a:cubicBezTo>
                    <a:cubicBezTo>
                      <a:pt x="39040" y="11322"/>
                      <a:pt x="39470" y="12721"/>
                      <a:pt x="39470" y="14227"/>
                    </a:cubicBezTo>
                    <a:cubicBezTo>
                      <a:pt x="39470" y="16378"/>
                      <a:pt x="38753" y="18566"/>
                      <a:pt x="37392" y="20861"/>
                    </a:cubicBezTo>
                    <a:lnTo>
                      <a:pt x="31409" y="18637"/>
                    </a:lnTo>
                    <a:cubicBezTo>
                      <a:pt x="32341" y="17060"/>
                      <a:pt x="32806" y="15482"/>
                      <a:pt x="32806" y="13904"/>
                    </a:cubicBezTo>
                    <a:cubicBezTo>
                      <a:pt x="32806" y="12470"/>
                      <a:pt x="32377" y="11179"/>
                      <a:pt x="31517" y="10103"/>
                    </a:cubicBezTo>
                    <a:cubicBezTo>
                      <a:pt x="30657" y="8955"/>
                      <a:pt x="29475" y="8166"/>
                      <a:pt x="28006" y="7700"/>
                    </a:cubicBezTo>
                    <a:cubicBezTo>
                      <a:pt x="25677" y="6947"/>
                      <a:pt x="23170" y="6589"/>
                      <a:pt x="20483" y="6625"/>
                    </a:cubicBezTo>
                    <a:lnTo>
                      <a:pt x="565" y="662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FB55E0C2-4D6C-56D0-7709-6E8F6CA2DE6E}"/>
                  </a:ext>
                </a:extLst>
              </p:cNvPr>
              <p:cNvSpPr/>
              <p:nvPr/>
            </p:nvSpPr>
            <p:spPr>
              <a:xfrm>
                <a:off x="5822283" y="2883578"/>
                <a:ext cx="38045" cy="52246"/>
              </a:xfrm>
              <a:custGeom>
                <a:avLst/>
                <a:gdLst>
                  <a:gd name="connsiteX0" fmla="*/ 565 w 38045"/>
                  <a:gd name="connsiteY0" fmla="*/ 11827 h 52246"/>
                  <a:gd name="connsiteX1" fmla="*/ 38610 w 38045"/>
                  <a:gd name="connsiteY1" fmla="*/ 173 h 52246"/>
                  <a:gd name="connsiteX2" fmla="*/ 38610 w 38045"/>
                  <a:gd name="connsiteY2" fmla="*/ 6842 h 52246"/>
                  <a:gd name="connsiteX3" fmla="*/ 16650 w 38045"/>
                  <a:gd name="connsiteY3" fmla="*/ 12903 h 52246"/>
                  <a:gd name="connsiteX4" fmla="*/ 8482 w 38045"/>
                  <a:gd name="connsiteY4" fmla="*/ 15162 h 52246"/>
                  <a:gd name="connsiteX5" fmla="*/ 16327 w 38045"/>
                  <a:gd name="connsiteY5" fmla="*/ 17134 h 52246"/>
                  <a:gd name="connsiteX6" fmla="*/ 38610 w 38045"/>
                  <a:gd name="connsiteY6" fmla="*/ 23194 h 52246"/>
                  <a:gd name="connsiteX7" fmla="*/ 38610 w 38045"/>
                  <a:gd name="connsiteY7" fmla="*/ 29828 h 52246"/>
                  <a:gd name="connsiteX8" fmla="*/ 16542 w 38045"/>
                  <a:gd name="connsiteY8" fmla="*/ 35530 h 52246"/>
                  <a:gd name="connsiteX9" fmla="*/ 9270 w 38045"/>
                  <a:gd name="connsiteY9" fmla="*/ 37430 h 52246"/>
                  <a:gd name="connsiteX10" fmla="*/ 16614 w 38045"/>
                  <a:gd name="connsiteY10" fmla="*/ 39617 h 52246"/>
                  <a:gd name="connsiteX11" fmla="*/ 38610 w 38045"/>
                  <a:gd name="connsiteY11" fmla="*/ 46144 h 52246"/>
                  <a:gd name="connsiteX12" fmla="*/ 38610 w 38045"/>
                  <a:gd name="connsiteY12" fmla="*/ 52419 h 52246"/>
                  <a:gd name="connsiteX13" fmla="*/ 565 w 38045"/>
                  <a:gd name="connsiteY13" fmla="*/ 40514 h 52246"/>
                  <a:gd name="connsiteX14" fmla="*/ 565 w 38045"/>
                  <a:gd name="connsiteY14" fmla="*/ 33808 h 52246"/>
                  <a:gd name="connsiteX15" fmla="*/ 23349 w 38045"/>
                  <a:gd name="connsiteY15" fmla="*/ 27748 h 52246"/>
                  <a:gd name="connsiteX16" fmla="*/ 29833 w 38045"/>
                  <a:gd name="connsiteY16" fmla="*/ 26278 h 52246"/>
                  <a:gd name="connsiteX17" fmla="*/ 565 w 38045"/>
                  <a:gd name="connsiteY17" fmla="*/ 18568 h 5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045" h="52246">
                    <a:moveTo>
                      <a:pt x="565" y="11827"/>
                    </a:moveTo>
                    <a:lnTo>
                      <a:pt x="38610" y="173"/>
                    </a:lnTo>
                    <a:lnTo>
                      <a:pt x="38610" y="6842"/>
                    </a:lnTo>
                    <a:lnTo>
                      <a:pt x="16650" y="12903"/>
                    </a:lnTo>
                    <a:lnTo>
                      <a:pt x="8482" y="15162"/>
                    </a:lnTo>
                    <a:cubicBezTo>
                      <a:pt x="8840" y="15233"/>
                      <a:pt x="11455" y="15879"/>
                      <a:pt x="16327" y="17134"/>
                    </a:cubicBezTo>
                    <a:lnTo>
                      <a:pt x="38610" y="23194"/>
                    </a:lnTo>
                    <a:lnTo>
                      <a:pt x="38610" y="29828"/>
                    </a:lnTo>
                    <a:lnTo>
                      <a:pt x="16542" y="35530"/>
                    </a:lnTo>
                    <a:lnTo>
                      <a:pt x="9270" y="37430"/>
                    </a:lnTo>
                    <a:lnTo>
                      <a:pt x="16614" y="39617"/>
                    </a:lnTo>
                    <a:lnTo>
                      <a:pt x="38610" y="46144"/>
                    </a:lnTo>
                    <a:lnTo>
                      <a:pt x="38610" y="52419"/>
                    </a:lnTo>
                    <a:lnTo>
                      <a:pt x="565" y="40514"/>
                    </a:lnTo>
                    <a:lnTo>
                      <a:pt x="565" y="33808"/>
                    </a:lnTo>
                    <a:lnTo>
                      <a:pt x="23349" y="27748"/>
                    </a:lnTo>
                    <a:lnTo>
                      <a:pt x="29833" y="26278"/>
                    </a:lnTo>
                    <a:lnTo>
                      <a:pt x="565" y="185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79073EDF-E1D3-2104-D456-B45CF50992A5}"/>
                  </a:ext>
                </a:extLst>
              </p:cNvPr>
              <p:cNvSpPr/>
              <p:nvPr/>
            </p:nvSpPr>
            <p:spPr>
              <a:xfrm>
                <a:off x="5822283" y="2941282"/>
                <a:ext cx="52518" cy="6454"/>
              </a:xfrm>
              <a:custGeom>
                <a:avLst/>
                <a:gdLst>
                  <a:gd name="connsiteX0" fmla="*/ 45667 w 52518"/>
                  <a:gd name="connsiteY0" fmla="*/ 178 h 6454"/>
                  <a:gd name="connsiteX1" fmla="*/ 53083 w 52518"/>
                  <a:gd name="connsiteY1" fmla="*/ 178 h 6454"/>
                  <a:gd name="connsiteX2" fmla="*/ 53083 w 52518"/>
                  <a:gd name="connsiteY2" fmla="*/ 6633 h 6454"/>
                  <a:gd name="connsiteX3" fmla="*/ 45667 w 52518"/>
                  <a:gd name="connsiteY3" fmla="*/ 6633 h 6454"/>
                  <a:gd name="connsiteX4" fmla="*/ 565 w 52518"/>
                  <a:gd name="connsiteY4" fmla="*/ 178 h 6454"/>
                  <a:gd name="connsiteX5" fmla="*/ 38610 w 52518"/>
                  <a:gd name="connsiteY5" fmla="*/ 178 h 6454"/>
                  <a:gd name="connsiteX6" fmla="*/ 38610 w 52518"/>
                  <a:gd name="connsiteY6" fmla="*/ 6633 h 6454"/>
                  <a:gd name="connsiteX7" fmla="*/ 565 w 52518"/>
                  <a:gd name="connsiteY7" fmla="*/ 6633 h 6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6454">
                    <a:moveTo>
                      <a:pt x="45667" y="178"/>
                    </a:moveTo>
                    <a:lnTo>
                      <a:pt x="53083" y="178"/>
                    </a:lnTo>
                    <a:lnTo>
                      <a:pt x="53083" y="6633"/>
                    </a:lnTo>
                    <a:lnTo>
                      <a:pt x="45667" y="6633"/>
                    </a:lnTo>
                    <a:close/>
                    <a:moveTo>
                      <a:pt x="565" y="178"/>
                    </a:moveTo>
                    <a:lnTo>
                      <a:pt x="38610" y="178"/>
                    </a:lnTo>
                    <a:lnTo>
                      <a:pt x="38610" y="6633"/>
                    </a:lnTo>
                    <a:lnTo>
                      <a:pt x="565" y="6633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E45DD0B5-9ECD-CE4F-0AEF-D060F5EDD50E}"/>
                  </a:ext>
                </a:extLst>
              </p:cNvPr>
              <p:cNvSpPr/>
              <p:nvPr/>
            </p:nvSpPr>
            <p:spPr>
              <a:xfrm>
                <a:off x="5821424" y="2954977"/>
                <a:ext cx="39764" cy="31627"/>
              </a:xfrm>
              <a:custGeom>
                <a:avLst/>
                <a:gdLst>
                  <a:gd name="connsiteX0" fmla="*/ 12781 w 39764"/>
                  <a:gd name="connsiteY0" fmla="*/ 180 h 31627"/>
                  <a:gd name="connsiteX1" fmla="*/ 13784 w 39764"/>
                  <a:gd name="connsiteY1" fmla="*/ 6563 h 31627"/>
                  <a:gd name="connsiteX2" fmla="*/ 7909 w 39764"/>
                  <a:gd name="connsiteY2" fmla="*/ 9539 h 31627"/>
                  <a:gd name="connsiteX3" fmla="*/ 5867 w 39764"/>
                  <a:gd name="connsiteY3" fmla="*/ 16424 h 31627"/>
                  <a:gd name="connsiteX4" fmla="*/ 7658 w 39764"/>
                  <a:gd name="connsiteY4" fmla="*/ 23022 h 31627"/>
                  <a:gd name="connsiteX5" fmla="*/ 11921 w 39764"/>
                  <a:gd name="connsiteY5" fmla="*/ 25174 h 31627"/>
                  <a:gd name="connsiteX6" fmla="*/ 15360 w 39764"/>
                  <a:gd name="connsiteY6" fmla="*/ 23273 h 31627"/>
                  <a:gd name="connsiteX7" fmla="*/ 17545 w 39764"/>
                  <a:gd name="connsiteY7" fmla="*/ 16675 h 31627"/>
                  <a:gd name="connsiteX8" fmla="*/ 20626 w 39764"/>
                  <a:gd name="connsiteY8" fmla="*/ 6814 h 31627"/>
                  <a:gd name="connsiteX9" fmla="*/ 24244 w 39764"/>
                  <a:gd name="connsiteY9" fmla="*/ 2654 h 31627"/>
                  <a:gd name="connsiteX10" fmla="*/ 29367 w 39764"/>
                  <a:gd name="connsiteY10" fmla="*/ 1256 h 31627"/>
                  <a:gd name="connsiteX11" fmla="*/ 34060 w 39764"/>
                  <a:gd name="connsiteY11" fmla="*/ 2403 h 31627"/>
                  <a:gd name="connsiteX12" fmla="*/ 37679 w 39764"/>
                  <a:gd name="connsiteY12" fmla="*/ 5595 h 31627"/>
                  <a:gd name="connsiteX13" fmla="*/ 39541 w 39764"/>
                  <a:gd name="connsiteY13" fmla="*/ 9683 h 31627"/>
                  <a:gd name="connsiteX14" fmla="*/ 40330 w 39764"/>
                  <a:gd name="connsiteY14" fmla="*/ 15277 h 31627"/>
                  <a:gd name="connsiteX15" fmla="*/ 39040 w 39764"/>
                  <a:gd name="connsiteY15" fmla="*/ 23130 h 31627"/>
                  <a:gd name="connsiteX16" fmla="*/ 35529 w 39764"/>
                  <a:gd name="connsiteY16" fmla="*/ 28150 h 31627"/>
                  <a:gd name="connsiteX17" fmla="*/ 29654 w 39764"/>
                  <a:gd name="connsiteY17" fmla="*/ 30373 h 31627"/>
                  <a:gd name="connsiteX18" fmla="*/ 28794 w 39764"/>
                  <a:gd name="connsiteY18" fmla="*/ 24062 h 31627"/>
                  <a:gd name="connsiteX19" fmla="*/ 33380 w 39764"/>
                  <a:gd name="connsiteY19" fmla="*/ 21552 h 31627"/>
                  <a:gd name="connsiteX20" fmla="*/ 35028 w 39764"/>
                  <a:gd name="connsiteY20" fmla="*/ 15743 h 31627"/>
                  <a:gd name="connsiteX21" fmla="*/ 33559 w 39764"/>
                  <a:gd name="connsiteY21" fmla="*/ 9396 h 31627"/>
                  <a:gd name="connsiteX22" fmla="*/ 30120 w 39764"/>
                  <a:gd name="connsiteY22" fmla="*/ 7495 h 31627"/>
                  <a:gd name="connsiteX23" fmla="*/ 27863 w 39764"/>
                  <a:gd name="connsiteY23" fmla="*/ 8284 h 31627"/>
                  <a:gd name="connsiteX24" fmla="*/ 26143 w 39764"/>
                  <a:gd name="connsiteY24" fmla="*/ 10759 h 31627"/>
                  <a:gd name="connsiteX25" fmla="*/ 24495 w 39764"/>
                  <a:gd name="connsiteY25" fmla="*/ 16460 h 31627"/>
                  <a:gd name="connsiteX26" fmla="*/ 21486 w 39764"/>
                  <a:gd name="connsiteY26" fmla="*/ 25999 h 31627"/>
                  <a:gd name="connsiteX27" fmla="*/ 18119 w 39764"/>
                  <a:gd name="connsiteY27" fmla="*/ 30266 h 31627"/>
                  <a:gd name="connsiteX28" fmla="*/ 12602 w 39764"/>
                  <a:gd name="connsiteY28" fmla="*/ 31808 h 31627"/>
                  <a:gd name="connsiteX29" fmla="*/ 6512 w 39764"/>
                  <a:gd name="connsiteY29" fmla="*/ 29907 h 31627"/>
                  <a:gd name="connsiteX30" fmla="*/ 2105 w 39764"/>
                  <a:gd name="connsiteY30" fmla="*/ 24493 h 31627"/>
                  <a:gd name="connsiteX31" fmla="*/ 565 w 39764"/>
                  <a:gd name="connsiteY31" fmla="*/ 16460 h 31627"/>
                  <a:gd name="connsiteX32" fmla="*/ 3646 w 39764"/>
                  <a:gd name="connsiteY32" fmla="*/ 5129 h 31627"/>
                  <a:gd name="connsiteX33" fmla="*/ 12781 w 39764"/>
                  <a:gd name="connsiteY33" fmla="*/ 180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180"/>
                    </a:moveTo>
                    <a:lnTo>
                      <a:pt x="13784" y="6563"/>
                    </a:lnTo>
                    <a:cubicBezTo>
                      <a:pt x="11205" y="6886"/>
                      <a:pt x="9234" y="7890"/>
                      <a:pt x="7909" y="9539"/>
                    </a:cubicBezTo>
                    <a:cubicBezTo>
                      <a:pt x="6512" y="11189"/>
                      <a:pt x="5831" y="13484"/>
                      <a:pt x="5867" y="16424"/>
                    </a:cubicBezTo>
                    <a:cubicBezTo>
                      <a:pt x="5831" y="19365"/>
                      <a:pt x="6440" y="21552"/>
                      <a:pt x="7658" y="23022"/>
                    </a:cubicBezTo>
                    <a:cubicBezTo>
                      <a:pt x="8876" y="24421"/>
                      <a:pt x="10273" y="25138"/>
                      <a:pt x="11921" y="25174"/>
                    </a:cubicBezTo>
                    <a:cubicBezTo>
                      <a:pt x="13354" y="25138"/>
                      <a:pt x="14500" y="24493"/>
                      <a:pt x="15360" y="23273"/>
                    </a:cubicBezTo>
                    <a:cubicBezTo>
                      <a:pt x="15897" y="22341"/>
                      <a:pt x="16650" y="20154"/>
                      <a:pt x="17545" y="16675"/>
                    </a:cubicBezTo>
                    <a:cubicBezTo>
                      <a:pt x="18728" y="11906"/>
                      <a:pt x="19731" y="8607"/>
                      <a:pt x="20626" y="6814"/>
                    </a:cubicBezTo>
                    <a:cubicBezTo>
                      <a:pt x="21486" y="4949"/>
                      <a:pt x="22704" y="3587"/>
                      <a:pt x="24244" y="2654"/>
                    </a:cubicBezTo>
                    <a:cubicBezTo>
                      <a:pt x="25785" y="1722"/>
                      <a:pt x="27505" y="1256"/>
                      <a:pt x="29367" y="1256"/>
                    </a:cubicBezTo>
                    <a:cubicBezTo>
                      <a:pt x="31051" y="1256"/>
                      <a:pt x="32592" y="1614"/>
                      <a:pt x="34060" y="2403"/>
                    </a:cubicBezTo>
                    <a:cubicBezTo>
                      <a:pt x="35493" y="3156"/>
                      <a:pt x="36711" y="4232"/>
                      <a:pt x="37679" y="5595"/>
                    </a:cubicBezTo>
                    <a:cubicBezTo>
                      <a:pt x="38395" y="6563"/>
                      <a:pt x="39004" y="7926"/>
                      <a:pt x="39541" y="9683"/>
                    </a:cubicBezTo>
                    <a:cubicBezTo>
                      <a:pt x="40043" y="11404"/>
                      <a:pt x="40330" y="13269"/>
                      <a:pt x="40330" y="15277"/>
                    </a:cubicBezTo>
                    <a:cubicBezTo>
                      <a:pt x="40330" y="18253"/>
                      <a:pt x="39900" y="20871"/>
                      <a:pt x="39040" y="23130"/>
                    </a:cubicBezTo>
                    <a:cubicBezTo>
                      <a:pt x="38180" y="25389"/>
                      <a:pt x="36998" y="27074"/>
                      <a:pt x="35529" y="28150"/>
                    </a:cubicBezTo>
                    <a:cubicBezTo>
                      <a:pt x="34060" y="29226"/>
                      <a:pt x="32090" y="29943"/>
                      <a:pt x="29654" y="30373"/>
                    </a:cubicBezTo>
                    <a:lnTo>
                      <a:pt x="28794" y="24062"/>
                    </a:lnTo>
                    <a:cubicBezTo>
                      <a:pt x="30729" y="23775"/>
                      <a:pt x="32269" y="22915"/>
                      <a:pt x="33380" y="21552"/>
                    </a:cubicBezTo>
                    <a:cubicBezTo>
                      <a:pt x="34454" y="20154"/>
                      <a:pt x="34992" y="18217"/>
                      <a:pt x="35028" y="15743"/>
                    </a:cubicBezTo>
                    <a:cubicBezTo>
                      <a:pt x="34992" y="12731"/>
                      <a:pt x="34526" y="10615"/>
                      <a:pt x="33559" y="9396"/>
                    </a:cubicBezTo>
                    <a:cubicBezTo>
                      <a:pt x="32556" y="8105"/>
                      <a:pt x="31409" y="7495"/>
                      <a:pt x="30120" y="7495"/>
                    </a:cubicBezTo>
                    <a:cubicBezTo>
                      <a:pt x="29260" y="7495"/>
                      <a:pt x="28508" y="7746"/>
                      <a:pt x="27863" y="8284"/>
                    </a:cubicBezTo>
                    <a:cubicBezTo>
                      <a:pt x="27146" y="8786"/>
                      <a:pt x="26573" y="9611"/>
                      <a:pt x="26143" y="10759"/>
                    </a:cubicBezTo>
                    <a:cubicBezTo>
                      <a:pt x="25892" y="11368"/>
                      <a:pt x="25319" y="13269"/>
                      <a:pt x="24495" y="16460"/>
                    </a:cubicBezTo>
                    <a:cubicBezTo>
                      <a:pt x="23241" y="21014"/>
                      <a:pt x="22238" y="24206"/>
                      <a:pt x="21486" y="25999"/>
                    </a:cubicBezTo>
                    <a:cubicBezTo>
                      <a:pt x="20698" y="27792"/>
                      <a:pt x="19587" y="29190"/>
                      <a:pt x="18119" y="30266"/>
                    </a:cubicBezTo>
                    <a:cubicBezTo>
                      <a:pt x="16614" y="31270"/>
                      <a:pt x="14787" y="31808"/>
                      <a:pt x="12602" y="31808"/>
                    </a:cubicBezTo>
                    <a:cubicBezTo>
                      <a:pt x="10452" y="31808"/>
                      <a:pt x="8410" y="31162"/>
                      <a:pt x="6512" y="29907"/>
                    </a:cubicBezTo>
                    <a:cubicBezTo>
                      <a:pt x="4613" y="28652"/>
                      <a:pt x="3144" y="26859"/>
                      <a:pt x="2105" y="24493"/>
                    </a:cubicBezTo>
                    <a:cubicBezTo>
                      <a:pt x="1066" y="22126"/>
                      <a:pt x="565" y="19436"/>
                      <a:pt x="565" y="16460"/>
                    </a:cubicBezTo>
                    <a:cubicBezTo>
                      <a:pt x="565" y="11476"/>
                      <a:pt x="1568" y="7711"/>
                      <a:pt x="3646" y="5129"/>
                    </a:cubicBezTo>
                    <a:cubicBezTo>
                      <a:pt x="5652" y="2547"/>
                      <a:pt x="8697" y="897"/>
                      <a:pt x="12781" y="1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3E4985E5-35A3-9D57-EA47-0CB7A979865D}"/>
                  </a:ext>
                </a:extLst>
              </p:cNvPr>
              <p:cNvSpPr/>
              <p:nvPr/>
            </p:nvSpPr>
            <p:spPr>
              <a:xfrm>
                <a:off x="5821424" y="2992127"/>
                <a:ext cx="39764" cy="35106"/>
              </a:xfrm>
              <a:custGeom>
                <a:avLst/>
                <a:gdLst>
                  <a:gd name="connsiteX0" fmla="*/ 13676 w 39764"/>
                  <a:gd name="connsiteY0" fmla="*/ 28405 h 35106"/>
                  <a:gd name="connsiteX1" fmla="*/ 12852 w 39764"/>
                  <a:gd name="connsiteY1" fmla="*/ 35075 h 35106"/>
                  <a:gd name="connsiteX2" fmla="*/ 3789 w 39764"/>
                  <a:gd name="connsiteY2" fmla="*/ 29230 h 35106"/>
                  <a:gd name="connsiteX3" fmla="*/ 565 w 39764"/>
                  <a:gd name="connsiteY3" fmla="*/ 18329 h 35106"/>
                  <a:gd name="connsiteX4" fmla="*/ 5688 w 39764"/>
                  <a:gd name="connsiteY4" fmla="*/ 5061 h 35106"/>
                  <a:gd name="connsiteX5" fmla="*/ 20125 w 39764"/>
                  <a:gd name="connsiteY5" fmla="*/ 184 h 35106"/>
                  <a:gd name="connsiteX6" fmla="*/ 35028 w 39764"/>
                  <a:gd name="connsiteY6" fmla="*/ 5133 h 35106"/>
                  <a:gd name="connsiteX7" fmla="*/ 40330 w 39764"/>
                  <a:gd name="connsiteY7" fmla="*/ 17970 h 35106"/>
                  <a:gd name="connsiteX8" fmla="*/ 35135 w 39764"/>
                  <a:gd name="connsiteY8" fmla="*/ 30449 h 35106"/>
                  <a:gd name="connsiteX9" fmla="*/ 20519 w 39764"/>
                  <a:gd name="connsiteY9" fmla="*/ 35290 h 35106"/>
                  <a:gd name="connsiteX10" fmla="*/ 18799 w 39764"/>
                  <a:gd name="connsiteY10" fmla="*/ 35254 h 35106"/>
                  <a:gd name="connsiteX11" fmla="*/ 18799 w 39764"/>
                  <a:gd name="connsiteY11" fmla="*/ 6854 h 35106"/>
                  <a:gd name="connsiteX12" fmla="*/ 9198 w 39764"/>
                  <a:gd name="connsiteY12" fmla="*/ 10404 h 35106"/>
                  <a:gd name="connsiteX13" fmla="*/ 5867 w 39764"/>
                  <a:gd name="connsiteY13" fmla="*/ 18365 h 35106"/>
                  <a:gd name="connsiteX14" fmla="*/ 7730 w 39764"/>
                  <a:gd name="connsiteY14" fmla="*/ 24425 h 35106"/>
                  <a:gd name="connsiteX15" fmla="*/ 13676 w 39764"/>
                  <a:gd name="connsiteY15" fmla="*/ 28405 h 35106"/>
                  <a:gd name="connsiteX16" fmla="*/ 24101 w 39764"/>
                  <a:gd name="connsiteY16" fmla="*/ 7212 h 35106"/>
                  <a:gd name="connsiteX17" fmla="*/ 24101 w 39764"/>
                  <a:gd name="connsiteY17" fmla="*/ 28477 h 35106"/>
                  <a:gd name="connsiteX18" fmla="*/ 31302 w 39764"/>
                  <a:gd name="connsiteY18" fmla="*/ 26039 h 35106"/>
                  <a:gd name="connsiteX19" fmla="*/ 35028 w 39764"/>
                  <a:gd name="connsiteY19" fmla="*/ 18042 h 35106"/>
                  <a:gd name="connsiteX20" fmla="*/ 32054 w 39764"/>
                  <a:gd name="connsiteY20" fmla="*/ 10547 h 35106"/>
                  <a:gd name="connsiteX21" fmla="*/ 24101 w 39764"/>
                  <a:gd name="connsiteY21" fmla="*/ 7212 h 3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9764" h="35106">
                    <a:moveTo>
                      <a:pt x="13676" y="28405"/>
                    </a:moveTo>
                    <a:lnTo>
                      <a:pt x="12852" y="35075"/>
                    </a:lnTo>
                    <a:cubicBezTo>
                      <a:pt x="8948" y="33999"/>
                      <a:pt x="5938" y="32063"/>
                      <a:pt x="3789" y="29230"/>
                    </a:cubicBezTo>
                    <a:cubicBezTo>
                      <a:pt x="1639" y="26361"/>
                      <a:pt x="565" y="22704"/>
                      <a:pt x="565" y="18329"/>
                    </a:cubicBezTo>
                    <a:cubicBezTo>
                      <a:pt x="565" y="12735"/>
                      <a:pt x="2248" y="8324"/>
                      <a:pt x="5688" y="5061"/>
                    </a:cubicBezTo>
                    <a:cubicBezTo>
                      <a:pt x="9091" y="1798"/>
                      <a:pt x="13927" y="184"/>
                      <a:pt x="20125" y="184"/>
                    </a:cubicBezTo>
                    <a:cubicBezTo>
                      <a:pt x="26501" y="184"/>
                      <a:pt x="31445" y="1834"/>
                      <a:pt x="35028" y="5133"/>
                    </a:cubicBezTo>
                    <a:cubicBezTo>
                      <a:pt x="38538" y="8432"/>
                      <a:pt x="40330" y="12699"/>
                      <a:pt x="40330" y="17970"/>
                    </a:cubicBezTo>
                    <a:cubicBezTo>
                      <a:pt x="40330" y="23026"/>
                      <a:pt x="38574" y="27186"/>
                      <a:pt x="35135" y="30449"/>
                    </a:cubicBezTo>
                    <a:cubicBezTo>
                      <a:pt x="31624" y="33641"/>
                      <a:pt x="26752" y="35254"/>
                      <a:pt x="20519" y="35290"/>
                    </a:cubicBezTo>
                    <a:cubicBezTo>
                      <a:pt x="20089" y="35254"/>
                      <a:pt x="19516" y="35254"/>
                      <a:pt x="18799" y="35254"/>
                    </a:cubicBezTo>
                    <a:lnTo>
                      <a:pt x="18799" y="6854"/>
                    </a:lnTo>
                    <a:cubicBezTo>
                      <a:pt x="14572" y="7069"/>
                      <a:pt x="11384" y="8252"/>
                      <a:pt x="9198" y="10404"/>
                    </a:cubicBezTo>
                    <a:cubicBezTo>
                      <a:pt x="6941" y="12520"/>
                      <a:pt x="5831" y="15173"/>
                      <a:pt x="5867" y="18365"/>
                    </a:cubicBezTo>
                    <a:cubicBezTo>
                      <a:pt x="5831" y="20731"/>
                      <a:pt x="6440" y="22739"/>
                      <a:pt x="7730" y="24425"/>
                    </a:cubicBezTo>
                    <a:cubicBezTo>
                      <a:pt x="8948" y="26074"/>
                      <a:pt x="10954" y="27401"/>
                      <a:pt x="13676" y="28405"/>
                    </a:cubicBezTo>
                    <a:close/>
                    <a:moveTo>
                      <a:pt x="24101" y="7212"/>
                    </a:moveTo>
                    <a:lnTo>
                      <a:pt x="24101" y="28477"/>
                    </a:lnTo>
                    <a:cubicBezTo>
                      <a:pt x="27290" y="28190"/>
                      <a:pt x="29690" y="27365"/>
                      <a:pt x="31302" y="26039"/>
                    </a:cubicBezTo>
                    <a:cubicBezTo>
                      <a:pt x="33774" y="23959"/>
                      <a:pt x="34992" y="21305"/>
                      <a:pt x="35028" y="18042"/>
                    </a:cubicBezTo>
                    <a:cubicBezTo>
                      <a:pt x="34992" y="15066"/>
                      <a:pt x="34025" y="12555"/>
                      <a:pt x="32054" y="10547"/>
                    </a:cubicBezTo>
                    <a:cubicBezTo>
                      <a:pt x="30048" y="8503"/>
                      <a:pt x="27397" y="7392"/>
                      <a:pt x="24101" y="72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5C789041-E563-8BA4-DCB4-612B829E2C82}"/>
                  </a:ext>
                </a:extLst>
              </p:cNvPr>
              <p:cNvSpPr/>
              <p:nvPr/>
            </p:nvSpPr>
            <p:spPr>
              <a:xfrm>
                <a:off x="5822283" y="3030279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1B06F8E1-263F-9B7B-2C31-C948A5AE2206}"/>
                  </a:ext>
                </a:extLst>
              </p:cNvPr>
              <p:cNvSpPr/>
              <p:nvPr/>
            </p:nvSpPr>
            <p:spPr>
              <a:xfrm>
                <a:off x="5821782" y="3051976"/>
                <a:ext cx="51837" cy="18574"/>
              </a:xfrm>
              <a:custGeom>
                <a:avLst/>
                <a:gdLst>
                  <a:gd name="connsiteX0" fmla="*/ 6834 w 51837"/>
                  <a:gd name="connsiteY0" fmla="*/ 17833 h 18574"/>
                  <a:gd name="connsiteX1" fmla="*/ 1138 w 51837"/>
                  <a:gd name="connsiteY1" fmla="*/ 18766 h 18574"/>
                  <a:gd name="connsiteX2" fmla="*/ 565 w 51837"/>
                  <a:gd name="connsiteY2" fmla="*/ 13889 h 18574"/>
                  <a:gd name="connsiteX3" fmla="*/ 1675 w 51837"/>
                  <a:gd name="connsiteY3" fmla="*/ 8438 h 18574"/>
                  <a:gd name="connsiteX4" fmla="*/ 4577 w 51837"/>
                  <a:gd name="connsiteY4" fmla="*/ 5713 h 18574"/>
                  <a:gd name="connsiteX5" fmla="*/ 12208 w 51837"/>
                  <a:gd name="connsiteY5" fmla="*/ 4924 h 18574"/>
                  <a:gd name="connsiteX6" fmla="*/ 34096 w 51837"/>
                  <a:gd name="connsiteY6" fmla="*/ 4924 h 18574"/>
                  <a:gd name="connsiteX7" fmla="*/ 34096 w 51837"/>
                  <a:gd name="connsiteY7" fmla="*/ 191 h 18574"/>
                  <a:gd name="connsiteX8" fmla="*/ 39112 w 51837"/>
                  <a:gd name="connsiteY8" fmla="*/ 191 h 18574"/>
                  <a:gd name="connsiteX9" fmla="*/ 39112 w 51837"/>
                  <a:gd name="connsiteY9" fmla="*/ 4924 h 18574"/>
                  <a:gd name="connsiteX10" fmla="*/ 48533 w 51837"/>
                  <a:gd name="connsiteY10" fmla="*/ 4924 h 18574"/>
                  <a:gd name="connsiteX11" fmla="*/ 52402 w 51837"/>
                  <a:gd name="connsiteY11" fmla="*/ 11343 h 18574"/>
                  <a:gd name="connsiteX12" fmla="*/ 39112 w 51837"/>
                  <a:gd name="connsiteY12" fmla="*/ 11343 h 18574"/>
                  <a:gd name="connsiteX13" fmla="*/ 39112 w 51837"/>
                  <a:gd name="connsiteY13" fmla="*/ 17833 h 18574"/>
                  <a:gd name="connsiteX14" fmla="*/ 34096 w 51837"/>
                  <a:gd name="connsiteY14" fmla="*/ 17833 h 18574"/>
                  <a:gd name="connsiteX15" fmla="*/ 34096 w 51837"/>
                  <a:gd name="connsiteY15" fmla="*/ 11343 h 18574"/>
                  <a:gd name="connsiteX16" fmla="*/ 11849 w 51837"/>
                  <a:gd name="connsiteY16" fmla="*/ 11343 h 18574"/>
                  <a:gd name="connsiteX17" fmla="*/ 8303 w 51837"/>
                  <a:gd name="connsiteY17" fmla="*/ 11666 h 18574"/>
                  <a:gd name="connsiteX18" fmla="*/ 7049 w 51837"/>
                  <a:gd name="connsiteY18" fmla="*/ 12777 h 18574"/>
                  <a:gd name="connsiteX19" fmla="*/ 6583 w 51837"/>
                  <a:gd name="connsiteY19" fmla="*/ 15001 h 18574"/>
                  <a:gd name="connsiteX20" fmla="*/ 6834 w 51837"/>
                  <a:gd name="connsiteY20" fmla="*/ 17833 h 1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837" h="18574">
                    <a:moveTo>
                      <a:pt x="6834" y="17833"/>
                    </a:moveTo>
                    <a:lnTo>
                      <a:pt x="1138" y="18766"/>
                    </a:lnTo>
                    <a:cubicBezTo>
                      <a:pt x="744" y="16901"/>
                      <a:pt x="601" y="15287"/>
                      <a:pt x="565" y="13889"/>
                    </a:cubicBezTo>
                    <a:cubicBezTo>
                      <a:pt x="601" y="11522"/>
                      <a:pt x="923" y="9693"/>
                      <a:pt x="1675" y="8438"/>
                    </a:cubicBezTo>
                    <a:cubicBezTo>
                      <a:pt x="2392" y="7112"/>
                      <a:pt x="3359" y="6215"/>
                      <a:pt x="4577" y="5713"/>
                    </a:cubicBezTo>
                    <a:cubicBezTo>
                      <a:pt x="5759" y="5175"/>
                      <a:pt x="8303" y="4924"/>
                      <a:pt x="12208" y="4924"/>
                    </a:cubicBezTo>
                    <a:lnTo>
                      <a:pt x="34096" y="4924"/>
                    </a:lnTo>
                    <a:lnTo>
                      <a:pt x="34096" y="191"/>
                    </a:lnTo>
                    <a:lnTo>
                      <a:pt x="39112" y="191"/>
                    </a:lnTo>
                    <a:lnTo>
                      <a:pt x="39112" y="4924"/>
                    </a:lnTo>
                    <a:lnTo>
                      <a:pt x="48533" y="4924"/>
                    </a:lnTo>
                    <a:lnTo>
                      <a:pt x="52402" y="11343"/>
                    </a:lnTo>
                    <a:lnTo>
                      <a:pt x="39112" y="11343"/>
                    </a:lnTo>
                    <a:lnTo>
                      <a:pt x="39112" y="17833"/>
                    </a:lnTo>
                    <a:lnTo>
                      <a:pt x="34096" y="17833"/>
                    </a:lnTo>
                    <a:lnTo>
                      <a:pt x="34096" y="11343"/>
                    </a:lnTo>
                    <a:lnTo>
                      <a:pt x="11849" y="11343"/>
                    </a:lnTo>
                    <a:cubicBezTo>
                      <a:pt x="9986" y="11307"/>
                      <a:pt x="8804" y="11415"/>
                      <a:pt x="8303" y="11666"/>
                    </a:cubicBezTo>
                    <a:cubicBezTo>
                      <a:pt x="7765" y="11881"/>
                      <a:pt x="7335" y="12275"/>
                      <a:pt x="7049" y="12777"/>
                    </a:cubicBezTo>
                    <a:cubicBezTo>
                      <a:pt x="6691" y="13279"/>
                      <a:pt x="6547" y="13997"/>
                      <a:pt x="6583" y="15001"/>
                    </a:cubicBezTo>
                    <a:cubicBezTo>
                      <a:pt x="6547" y="15682"/>
                      <a:pt x="6619" y="16650"/>
                      <a:pt x="6834" y="1783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D476764F-B646-E01B-31F8-02E589C320F1}"/>
                  </a:ext>
                </a:extLst>
              </p:cNvPr>
              <p:cNvSpPr/>
              <p:nvPr/>
            </p:nvSpPr>
            <p:spPr>
              <a:xfrm>
                <a:off x="5821424" y="3073782"/>
                <a:ext cx="39764" cy="35106"/>
              </a:xfrm>
              <a:custGeom>
                <a:avLst/>
                <a:gdLst>
                  <a:gd name="connsiteX0" fmla="*/ 13676 w 39764"/>
                  <a:gd name="connsiteY0" fmla="*/ 28414 h 35106"/>
                  <a:gd name="connsiteX1" fmla="*/ 12852 w 39764"/>
                  <a:gd name="connsiteY1" fmla="*/ 35084 h 35106"/>
                  <a:gd name="connsiteX2" fmla="*/ 3789 w 39764"/>
                  <a:gd name="connsiteY2" fmla="*/ 29239 h 35106"/>
                  <a:gd name="connsiteX3" fmla="*/ 565 w 39764"/>
                  <a:gd name="connsiteY3" fmla="*/ 18338 h 35106"/>
                  <a:gd name="connsiteX4" fmla="*/ 5688 w 39764"/>
                  <a:gd name="connsiteY4" fmla="*/ 5070 h 35106"/>
                  <a:gd name="connsiteX5" fmla="*/ 20125 w 39764"/>
                  <a:gd name="connsiteY5" fmla="*/ 193 h 35106"/>
                  <a:gd name="connsiteX6" fmla="*/ 35028 w 39764"/>
                  <a:gd name="connsiteY6" fmla="*/ 5142 h 35106"/>
                  <a:gd name="connsiteX7" fmla="*/ 40330 w 39764"/>
                  <a:gd name="connsiteY7" fmla="*/ 17979 h 35106"/>
                  <a:gd name="connsiteX8" fmla="*/ 35135 w 39764"/>
                  <a:gd name="connsiteY8" fmla="*/ 30458 h 35106"/>
                  <a:gd name="connsiteX9" fmla="*/ 20519 w 39764"/>
                  <a:gd name="connsiteY9" fmla="*/ 35299 h 35106"/>
                  <a:gd name="connsiteX10" fmla="*/ 18799 w 39764"/>
                  <a:gd name="connsiteY10" fmla="*/ 35263 h 35106"/>
                  <a:gd name="connsiteX11" fmla="*/ 18799 w 39764"/>
                  <a:gd name="connsiteY11" fmla="*/ 6863 h 35106"/>
                  <a:gd name="connsiteX12" fmla="*/ 9198 w 39764"/>
                  <a:gd name="connsiteY12" fmla="*/ 10413 h 35106"/>
                  <a:gd name="connsiteX13" fmla="*/ 5867 w 39764"/>
                  <a:gd name="connsiteY13" fmla="*/ 18374 h 35106"/>
                  <a:gd name="connsiteX14" fmla="*/ 7730 w 39764"/>
                  <a:gd name="connsiteY14" fmla="*/ 24434 h 35106"/>
                  <a:gd name="connsiteX15" fmla="*/ 13676 w 39764"/>
                  <a:gd name="connsiteY15" fmla="*/ 28414 h 35106"/>
                  <a:gd name="connsiteX16" fmla="*/ 24101 w 39764"/>
                  <a:gd name="connsiteY16" fmla="*/ 7221 h 35106"/>
                  <a:gd name="connsiteX17" fmla="*/ 24101 w 39764"/>
                  <a:gd name="connsiteY17" fmla="*/ 28486 h 35106"/>
                  <a:gd name="connsiteX18" fmla="*/ 31302 w 39764"/>
                  <a:gd name="connsiteY18" fmla="*/ 26047 h 35106"/>
                  <a:gd name="connsiteX19" fmla="*/ 35028 w 39764"/>
                  <a:gd name="connsiteY19" fmla="*/ 18051 h 35106"/>
                  <a:gd name="connsiteX20" fmla="*/ 32054 w 39764"/>
                  <a:gd name="connsiteY20" fmla="*/ 10556 h 35106"/>
                  <a:gd name="connsiteX21" fmla="*/ 24101 w 39764"/>
                  <a:gd name="connsiteY21" fmla="*/ 7221 h 35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9764" h="35106">
                    <a:moveTo>
                      <a:pt x="13676" y="28414"/>
                    </a:moveTo>
                    <a:lnTo>
                      <a:pt x="12852" y="35084"/>
                    </a:lnTo>
                    <a:cubicBezTo>
                      <a:pt x="8948" y="34008"/>
                      <a:pt x="5938" y="32072"/>
                      <a:pt x="3789" y="29239"/>
                    </a:cubicBezTo>
                    <a:cubicBezTo>
                      <a:pt x="1639" y="26370"/>
                      <a:pt x="565" y="22712"/>
                      <a:pt x="565" y="18338"/>
                    </a:cubicBezTo>
                    <a:cubicBezTo>
                      <a:pt x="565" y="12744"/>
                      <a:pt x="2248" y="8333"/>
                      <a:pt x="5688" y="5070"/>
                    </a:cubicBezTo>
                    <a:cubicBezTo>
                      <a:pt x="9091" y="1807"/>
                      <a:pt x="13927" y="193"/>
                      <a:pt x="20125" y="193"/>
                    </a:cubicBezTo>
                    <a:cubicBezTo>
                      <a:pt x="26501" y="193"/>
                      <a:pt x="31445" y="1843"/>
                      <a:pt x="35028" y="5142"/>
                    </a:cubicBezTo>
                    <a:cubicBezTo>
                      <a:pt x="38538" y="8441"/>
                      <a:pt x="40330" y="12708"/>
                      <a:pt x="40330" y="17979"/>
                    </a:cubicBezTo>
                    <a:cubicBezTo>
                      <a:pt x="40330" y="23035"/>
                      <a:pt x="38574" y="27195"/>
                      <a:pt x="35135" y="30458"/>
                    </a:cubicBezTo>
                    <a:cubicBezTo>
                      <a:pt x="31624" y="33650"/>
                      <a:pt x="26752" y="35263"/>
                      <a:pt x="20519" y="35299"/>
                    </a:cubicBezTo>
                    <a:cubicBezTo>
                      <a:pt x="20089" y="35263"/>
                      <a:pt x="19516" y="35263"/>
                      <a:pt x="18799" y="35263"/>
                    </a:cubicBezTo>
                    <a:lnTo>
                      <a:pt x="18799" y="6863"/>
                    </a:lnTo>
                    <a:cubicBezTo>
                      <a:pt x="14572" y="7078"/>
                      <a:pt x="11384" y="8261"/>
                      <a:pt x="9198" y="10413"/>
                    </a:cubicBezTo>
                    <a:cubicBezTo>
                      <a:pt x="6941" y="12529"/>
                      <a:pt x="5831" y="15182"/>
                      <a:pt x="5867" y="18374"/>
                    </a:cubicBezTo>
                    <a:cubicBezTo>
                      <a:pt x="5831" y="20740"/>
                      <a:pt x="6440" y="22748"/>
                      <a:pt x="7730" y="24434"/>
                    </a:cubicBezTo>
                    <a:cubicBezTo>
                      <a:pt x="8948" y="26083"/>
                      <a:pt x="10954" y="27410"/>
                      <a:pt x="13676" y="28414"/>
                    </a:cubicBezTo>
                    <a:close/>
                    <a:moveTo>
                      <a:pt x="24101" y="7221"/>
                    </a:moveTo>
                    <a:lnTo>
                      <a:pt x="24101" y="28486"/>
                    </a:lnTo>
                    <a:cubicBezTo>
                      <a:pt x="27290" y="28199"/>
                      <a:pt x="29690" y="27374"/>
                      <a:pt x="31302" y="26047"/>
                    </a:cubicBezTo>
                    <a:cubicBezTo>
                      <a:pt x="33774" y="23968"/>
                      <a:pt x="34992" y="21314"/>
                      <a:pt x="35028" y="18051"/>
                    </a:cubicBezTo>
                    <a:cubicBezTo>
                      <a:pt x="34992" y="15074"/>
                      <a:pt x="34025" y="12564"/>
                      <a:pt x="32054" y="10556"/>
                    </a:cubicBezTo>
                    <a:cubicBezTo>
                      <a:pt x="30048" y="8512"/>
                      <a:pt x="27397" y="7401"/>
                      <a:pt x="24101" y="72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2A36C7BE-5984-FEFB-F358-6057DD3095E2}"/>
                  </a:ext>
                </a:extLst>
              </p:cNvPr>
              <p:cNvSpPr/>
              <p:nvPr/>
            </p:nvSpPr>
            <p:spPr>
              <a:xfrm>
                <a:off x="5821424" y="3114193"/>
                <a:ext cx="39764" cy="31627"/>
              </a:xfrm>
              <a:custGeom>
                <a:avLst/>
                <a:gdLst>
                  <a:gd name="connsiteX0" fmla="*/ 12781 w 39764"/>
                  <a:gd name="connsiteY0" fmla="*/ 197 h 31627"/>
                  <a:gd name="connsiteX1" fmla="*/ 13784 w 39764"/>
                  <a:gd name="connsiteY1" fmla="*/ 6580 h 31627"/>
                  <a:gd name="connsiteX2" fmla="*/ 7909 w 39764"/>
                  <a:gd name="connsiteY2" fmla="*/ 9557 h 31627"/>
                  <a:gd name="connsiteX3" fmla="*/ 5867 w 39764"/>
                  <a:gd name="connsiteY3" fmla="*/ 16442 h 31627"/>
                  <a:gd name="connsiteX4" fmla="*/ 7658 w 39764"/>
                  <a:gd name="connsiteY4" fmla="*/ 23040 h 31627"/>
                  <a:gd name="connsiteX5" fmla="*/ 11921 w 39764"/>
                  <a:gd name="connsiteY5" fmla="*/ 25191 h 31627"/>
                  <a:gd name="connsiteX6" fmla="*/ 15360 w 39764"/>
                  <a:gd name="connsiteY6" fmla="*/ 23291 h 31627"/>
                  <a:gd name="connsiteX7" fmla="*/ 17545 w 39764"/>
                  <a:gd name="connsiteY7" fmla="*/ 16693 h 31627"/>
                  <a:gd name="connsiteX8" fmla="*/ 20626 w 39764"/>
                  <a:gd name="connsiteY8" fmla="*/ 6831 h 31627"/>
                  <a:gd name="connsiteX9" fmla="*/ 24244 w 39764"/>
                  <a:gd name="connsiteY9" fmla="*/ 2672 h 31627"/>
                  <a:gd name="connsiteX10" fmla="*/ 29367 w 39764"/>
                  <a:gd name="connsiteY10" fmla="*/ 1273 h 31627"/>
                  <a:gd name="connsiteX11" fmla="*/ 34060 w 39764"/>
                  <a:gd name="connsiteY11" fmla="*/ 2421 h 31627"/>
                  <a:gd name="connsiteX12" fmla="*/ 37679 w 39764"/>
                  <a:gd name="connsiteY12" fmla="*/ 5612 h 31627"/>
                  <a:gd name="connsiteX13" fmla="*/ 39541 w 39764"/>
                  <a:gd name="connsiteY13" fmla="*/ 9700 h 31627"/>
                  <a:gd name="connsiteX14" fmla="*/ 40330 w 39764"/>
                  <a:gd name="connsiteY14" fmla="*/ 15294 h 31627"/>
                  <a:gd name="connsiteX15" fmla="*/ 39040 w 39764"/>
                  <a:gd name="connsiteY15" fmla="*/ 23147 h 31627"/>
                  <a:gd name="connsiteX16" fmla="*/ 35529 w 39764"/>
                  <a:gd name="connsiteY16" fmla="*/ 28168 h 31627"/>
                  <a:gd name="connsiteX17" fmla="*/ 29654 w 39764"/>
                  <a:gd name="connsiteY17" fmla="*/ 30391 h 31627"/>
                  <a:gd name="connsiteX18" fmla="*/ 28794 w 39764"/>
                  <a:gd name="connsiteY18" fmla="*/ 24080 h 31627"/>
                  <a:gd name="connsiteX19" fmla="*/ 33380 w 39764"/>
                  <a:gd name="connsiteY19" fmla="*/ 21569 h 31627"/>
                  <a:gd name="connsiteX20" fmla="*/ 35028 w 39764"/>
                  <a:gd name="connsiteY20" fmla="*/ 15760 h 31627"/>
                  <a:gd name="connsiteX21" fmla="*/ 33559 w 39764"/>
                  <a:gd name="connsiteY21" fmla="*/ 9413 h 31627"/>
                  <a:gd name="connsiteX22" fmla="*/ 30120 w 39764"/>
                  <a:gd name="connsiteY22" fmla="*/ 7513 h 31627"/>
                  <a:gd name="connsiteX23" fmla="*/ 27863 w 39764"/>
                  <a:gd name="connsiteY23" fmla="*/ 8302 h 31627"/>
                  <a:gd name="connsiteX24" fmla="*/ 26143 w 39764"/>
                  <a:gd name="connsiteY24" fmla="*/ 10776 h 31627"/>
                  <a:gd name="connsiteX25" fmla="*/ 24495 w 39764"/>
                  <a:gd name="connsiteY25" fmla="*/ 16477 h 31627"/>
                  <a:gd name="connsiteX26" fmla="*/ 21486 w 39764"/>
                  <a:gd name="connsiteY26" fmla="*/ 26016 h 31627"/>
                  <a:gd name="connsiteX27" fmla="*/ 18119 w 39764"/>
                  <a:gd name="connsiteY27" fmla="*/ 30283 h 31627"/>
                  <a:gd name="connsiteX28" fmla="*/ 12602 w 39764"/>
                  <a:gd name="connsiteY28" fmla="*/ 31825 h 31627"/>
                  <a:gd name="connsiteX29" fmla="*/ 6512 w 39764"/>
                  <a:gd name="connsiteY29" fmla="*/ 29925 h 31627"/>
                  <a:gd name="connsiteX30" fmla="*/ 2105 w 39764"/>
                  <a:gd name="connsiteY30" fmla="*/ 24510 h 31627"/>
                  <a:gd name="connsiteX31" fmla="*/ 565 w 39764"/>
                  <a:gd name="connsiteY31" fmla="*/ 16477 h 31627"/>
                  <a:gd name="connsiteX32" fmla="*/ 3646 w 39764"/>
                  <a:gd name="connsiteY32" fmla="*/ 5146 h 31627"/>
                  <a:gd name="connsiteX33" fmla="*/ 12781 w 39764"/>
                  <a:gd name="connsiteY33" fmla="*/ 197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197"/>
                    </a:moveTo>
                    <a:lnTo>
                      <a:pt x="13784" y="6580"/>
                    </a:lnTo>
                    <a:cubicBezTo>
                      <a:pt x="11205" y="6903"/>
                      <a:pt x="9234" y="7907"/>
                      <a:pt x="7909" y="9557"/>
                    </a:cubicBezTo>
                    <a:cubicBezTo>
                      <a:pt x="6512" y="11206"/>
                      <a:pt x="5831" y="13501"/>
                      <a:pt x="5867" y="16442"/>
                    </a:cubicBezTo>
                    <a:cubicBezTo>
                      <a:pt x="5831" y="19382"/>
                      <a:pt x="6440" y="21569"/>
                      <a:pt x="7658" y="23040"/>
                    </a:cubicBezTo>
                    <a:cubicBezTo>
                      <a:pt x="8876" y="24438"/>
                      <a:pt x="10273" y="25155"/>
                      <a:pt x="11921" y="25191"/>
                    </a:cubicBezTo>
                    <a:cubicBezTo>
                      <a:pt x="13354" y="25155"/>
                      <a:pt x="14500" y="24510"/>
                      <a:pt x="15360" y="23291"/>
                    </a:cubicBezTo>
                    <a:cubicBezTo>
                      <a:pt x="15897" y="22358"/>
                      <a:pt x="16650" y="20171"/>
                      <a:pt x="17545" y="16693"/>
                    </a:cubicBezTo>
                    <a:cubicBezTo>
                      <a:pt x="18728" y="11923"/>
                      <a:pt x="19731" y="8624"/>
                      <a:pt x="20626" y="6831"/>
                    </a:cubicBezTo>
                    <a:cubicBezTo>
                      <a:pt x="21486" y="4967"/>
                      <a:pt x="22704" y="3604"/>
                      <a:pt x="24244" y="2672"/>
                    </a:cubicBezTo>
                    <a:cubicBezTo>
                      <a:pt x="25785" y="1739"/>
                      <a:pt x="27505" y="1273"/>
                      <a:pt x="29367" y="1273"/>
                    </a:cubicBezTo>
                    <a:cubicBezTo>
                      <a:pt x="31051" y="1273"/>
                      <a:pt x="32592" y="1632"/>
                      <a:pt x="34060" y="2421"/>
                    </a:cubicBezTo>
                    <a:cubicBezTo>
                      <a:pt x="35493" y="3174"/>
                      <a:pt x="36711" y="4250"/>
                      <a:pt x="37679" y="5612"/>
                    </a:cubicBezTo>
                    <a:cubicBezTo>
                      <a:pt x="38395" y="6580"/>
                      <a:pt x="39004" y="7943"/>
                      <a:pt x="39541" y="9700"/>
                    </a:cubicBezTo>
                    <a:cubicBezTo>
                      <a:pt x="40043" y="11421"/>
                      <a:pt x="40330" y="13286"/>
                      <a:pt x="40330" y="15294"/>
                    </a:cubicBezTo>
                    <a:cubicBezTo>
                      <a:pt x="40330" y="18270"/>
                      <a:pt x="39900" y="20888"/>
                      <a:pt x="39040" y="23147"/>
                    </a:cubicBezTo>
                    <a:cubicBezTo>
                      <a:pt x="38180" y="25406"/>
                      <a:pt x="36998" y="27092"/>
                      <a:pt x="35529" y="28168"/>
                    </a:cubicBezTo>
                    <a:cubicBezTo>
                      <a:pt x="34060" y="29243"/>
                      <a:pt x="32090" y="29960"/>
                      <a:pt x="29654" y="30391"/>
                    </a:cubicBezTo>
                    <a:lnTo>
                      <a:pt x="28794" y="24080"/>
                    </a:lnTo>
                    <a:cubicBezTo>
                      <a:pt x="30729" y="23793"/>
                      <a:pt x="32269" y="22932"/>
                      <a:pt x="33380" y="21569"/>
                    </a:cubicBezTo>
                    <a:cubicBezTo>
                      <a:pt x="34454" y="20171"/>
                      <a:pt x="34992" y="18235"/>
                      <a:pt x="35028" y="15760"/>
                    </a:cubicBezTo>
                    <a:cubicBezTo>
                      <a:pt x="34992" y="12748"/>
                      <a:pt x="34526" y="10632"/>
                      <a:pt x="33559" y="9413"/>
                    </a:cubicBezTo>
                    <a:cubicBezTo>
                      <a:pt x="32556" y="8122"/>
                      <a:pt x="31409" y="7513"/>
                      <a:pt x="30120" y="7513"/>
                    </a:cubicBezTo>
                    <a:cubicBezTo>
                      <a:pt x="29260" y="7513"/>
                      <a:pt x="28508" y="7764"/>
                      <a:pt x="27863" y="8302"/>
                    </a:cubicBezTo>
                    <a:cubicBezTo>
                      <a:pt x="27146" y="8804"/>
                      <a:pt x="26573" y="9628"/>
                      <a:pt x="26143" y="10776"/>
                    </a:cubicBezTo>
                    <a:cubicBezTo>
                      <a:pt x="25892" y="11385"/>
                      <a:pt x="25319" y="13286"/>
                      <a:pt x="24495" y="16477"/>
                    </a:cubicBezTo>
                    <a:cubicBezTo>
                      <a:pt x="23241" y="21032"/>
                      <a:pt x="22238" y="24223"/>
                      <a:pt x="21486" y="26016"/>
                    </a:cubicBezTo>
                    <a:cubicBezTo>
                      <a:pt x="20698" y="27809"/>
                      <a:pt x="19587" y="29207"/>
                      <a:pt x="18119" y="30283"/>
                    </a:cubicBezTo>
                    <a:cubicBezTo>
                      <a:pt x="16614" y="31287"/>
                      <a:pt x="14787" y="31825"/>
                      <a:pt x="12602" y="31825"/>
                    </a:cubicBezTo>
                    <a:cubicBezTo>
                      <a:pt x="10452" y="31825"/>
                      <a:pt x="8410" y="31180"/>
                      <a:pt x="6512" y="29925"/>
                    </a:cubicBezTo>
                    <a:cubicBezTo>
                      <a:pt x="4613" y="28670"/>
                      <a:pt x="3144" y="26877"/>
                      <a:pt x="2105" y="24510"/>
                    </a:cubicBezTo>
                    <a:cubicBezTo>
                      <a:pt x="1066" y="22143"/>
                      <a:pt x="565" y="19454"/>
                      <a:pt x="565" y="16477"/>
                    </a:cubicBezTo>
                    <a:cubicBezTo>
                      <a:pt x="565" y="11493"/>
                      <a:pt x="1568" y="7728"/>
                      <a:pt x="3646" y="5146"/>
                    </a:cubicBezTo>
                    <a:cubicBezTo>
                      <a:pt x="5652" y="2564"/>
                      <a:pt x="8697" y="915"/>
                      <a:pt x="12781" y="1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B43E44F8-D143-B30E-CBB3-492DECE0EF68}"/>
                  </a:ext>
                </a:extLst>
              </p:cNvPr>
              <p:cNvSpPr/>
              <p:nvPr/>
            </p:nvSpPr>
            <p:spPr>
              <a:xfrm>
                <a:off x="5821782" y="3149944"/>
                <a:ext cx="51837" cy="18574"/>
              </a:xfrm>
              <a:custGeom>
                <a:avLst/>
                <a:gdLst>
                  <a:gd name="connsiteX0" fmla="*/ 6834 w 51837"/>
                  <a:gd name="connsiteY0" fmla="*/ 17844 h 18574"/>
                  <a:gd name="connsiteX1" fmla="*/ 1138 w 51837"/>
                  <a:gd name="connsiteY1" fmla="*/ 18776 h 18574"/>
                  <a:gd name="connsiteX2" fmla="*/ 565 w 51837"/>
                  <a:gd name="connsiteY2" fmla="*/ 13900 h 18574"/>
                  <a:gd name="connsiteX3" fmla="*/ 1675 w 51837"/>
                  <a:gd name="connsiteY3" fmla="*/ 8449 h 18574"/>
                  <a:gd name="connsiteX4" fmla="*/ 4577 w 51837"/>
                  <a:gd name="connsiteY4" fmla="*/ 5724 h 18574"/>
                  <a:gd name="connsiteX5" fmla="*/ 12208 w 51837"/>
                  <a:gd name="connsiteY5" fmla="*/ 4935 h 18574"/>
                  <a:gd name="connsiteX6" fmla="*/ 34096 w 51837"/>
                  <a:gd name="connsiteY6" fmla="*/ 4935 h 18574"/>
                  <a:gd name="connsiteX7" fmla="*/ 34096 w 51837"/>
                  <a:gd name="connsiteY7" fmla="*/ 201 h 18574"/>
                  <a:gd name="connsiteX8" fmla="*/ 39112 w 51837"/>
                  <a:gd name="connsiteY8" fmla="*/ 201 h 18574"/>
                  <a:gd name="connsiteX9" fmla="*/ 39112 w 51837"/>
                  <a:gd name="connsiteY9" fmla="*/ 4935 h 18574"/>
                  <a:gd name="connsiteX10" fmla="*/ 48533 w 51837"/>
                  <a:gd name="connsiteY10" fmla="*/ 4935 h 18574"/>
                  <a:gd name="connsiteX11" fmla="*/ 52402 w 51837"/>
                  <a:gd name="connsiteY11" fmla="*/ 11354 h 18574"/>
                  <a:gd name="connsiteX12" fmla="*/ 39112 w 51837"/>
                  <a:gd name="connsiteY12" fmla="*/ 11354 h 18574"/>
                  <a:gd name="connsiteX13" fmla="*/ 39112 w 51837"/>
                  <a:gd name="connsiteY13" fmla="*/ 17844 h 18574"/>
                  <a:gd name="connsiteX14" fmla="*/ 34096 w 51837"/>
                  <a:gd name="connsiteY14" fmla="*/ 17844 h 18574"/>
                  <a:gd name="connsiteX15" fmla="*/ 34096 w 51837"/>
                  <a:gd name="connsiteY15" fmla="*/ 11354 h 18574"/>
                  <a:gd name="connsiteX16" fmla="*/ 11849 w 51837"/>
                  <a:gd name="connsiteY16" fmla="*/ 11354 h 18574"/>
                  <a:gd name="connsiteX17" fmla="*/ 8303 w 51837"/>
                  <a:gd name="connsiteY17" fmla="*/ 11676 h 18574"/>
                  <a:gd name="connsiteX18" fmla="*/ 7049 w 51837"/>
                  <a:gd name="connsiteY18" fmla="*/ 12788 h 18574"/>
                  <a:gd name="connsiteX19" fmla="*/ 6583 w 51837"/>
                  <a:gd name="connsiteY19" fmla="*/ 15011 h 18574"/>
                  <a:gd name="connsiteX20" fmla="*/ 6834 w 51837"/>
                  <a:gd name="connsiteY20" fmla="*/ 17844 h 18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1837" h="18574">
                    <a:moveTo>
                      <a:pt x="6834" y="17844"/>
                    </a:moveTo>
                    <a:lnTo>
                      <a:pt x="1138" y="18776"/>
                    </a:lnTo>
                    <a:cubicBezTo>
                      <a:pt x="744" y="16912"/>
                      <a:pt x="601" y="15298"/>
                      <a:pt x="565" y="13900"/>
                    </a:cubicBezTo>
                    <a:cubicBezTo>
                      <a:pt x="601" y="11533"/>
                      <a:pt x="923" y="9704"/>
                      <a:pt x="1675" y="8449"/>
                    </a:cubicBezTo>
                    <a:cubicBezTo>
                      <a:pt x="2392" y="7122"/>
                      <a:pt x="3359" y="6226"/>
                      <a:pt x="4577" y="5724"/>
                    </a:cubicBezTo>
                    <a:cubicBezTo>
                      <a:pt x="5759" y="5186"/>
                      <a:pt x="8303" y="4935"/>
                      <a:pt x="12208" y="4935"/>
                    </a:cubicBezTo>
                    <a:lnTo>
                      <a:pt x="34096" y="4935"/>
                    </a:lnTo>
                    <a:lnTo>
                      <a:pt x="34096" y="201"/>
                    </a:lnTo>
                    <a:lnTo>
                      <a:pt x="39112" y="201"/>
                    </a:lnTo>
                    <a:lnTo>
                      <a:pt x="39112" y="4935"/>
                    </a:lnTo>
                    <a:lnTo>
                      <a:pt x="48533" y="4935"/>
                    </a:lnTo>
                    <a:lnTo>
                      <a:pt x="52402" y="11354"/>
                    </a:lnTo>
                    <a:lnTo>
                      <a:pt x="39112" y="11354"/>
                    </a:lnTo>
                    <a:lnTo>
                      <a:pt x="39112" y="17844"/>
                    </a:lnTo>
                    <a:lnTo>
                      <a:pt x="34096" y="17844"/>
                    </a:lnTo>
                    <a:lnTo>
                      <a:pt x="34096" y="11354"/>
                    </a:lnTo>
                    <a:lnTo>
                      <a:pt x="11849" y="11354"/>
                    </a:lnTo>
                    <a:cubicBezTo>
                      <a:pt x="9986" y="11318"/>
                      <a:pt x="8804" y="11425"/>
                      <a:pt x="8303" y="11676"/>
                    </a:cubicBezTo>
                    <a:cubicBezTo>
                      <a:pt x="7765" y="11891"/>
                      <a:pt x="7335" y="12286"/>
                      <a:pt x="7049" y="12788"/>
                    </a:cubicBezTo>
                    <a:cubicBezTo>
                      <a:pt x="6691" y="13290"/>
                      <a:pt x="6547" y="14007"/>
                      <a:pt x="6583" y="15011"/>
                    </a:cubicBezTo>
                    <a:cubicBezTo>
                      <a:pt x="6547" y="15693"/>
                      <a:pt x="6619" y="16661"/>
                      <a:pt x="6834" y="1784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82073F9B-0873-89BA-6C78-DED191B424D0}"/>
                  </a:ext>
                </a:extLst>
              </p:cNvPr>
              <p:cNvSpPr/>
              <p:nvPr/>
            </p:nvSpPr>
            <p:spPr>
              <a:xfrm>
                <a:off x="5822283" y="3175694"/>
                <a:ext cx="38045" cy="7351"/>
              </a:xfrm>
              <a:custGeom>
                <a:avLst/>
                <a:gdLst>
                  <a:gd name="connsiteX0" fmla="*/ 31266 w 38045"/>
                  <a:gd name="connsiteY0" fmla="*/ 204 h 7351"/>
                  <a:gd name="connsiteX1" fmla="*/ 38610 w 38045"/>
                  <a:gd name="connsiteY1" fmla="*/ 204 h 7351"/>
                  <a:gd name="connsiteX2" fmla="*/ 38610 w 38045"/>
                  <a:gd name="connsiteY2" fmla="*/ 7555 h 7351"/>
                  <a:gd name="connsiteX3" fmla="*/ 31266 w 38045"/>
                  <a:gd name="connsiteY3" fmla="*/ 7555 h 7351"/>
                  <a:gd name="connsiteX4" fmla="*/ 565 w 38045"/>
                  <a:gd name="connsiteY4" fmla="*/ 204 h 7351"/>
                  <a:gd name="connsiteX5" fmla="*/ 7909 w 38045"/>
                  <a:gd name="connsiteY5" fmla="*/ 204 h 7351"/>
                  <a:gd name="connsiteX6" fmla="*/ 7909 w 38045"/>
                  <a:gd name="connsiteY6" fmla="*/ 7555 h 7351"/>
                  <a:gd name="connsiteX7" fmla="*/ 565 w 38045"/>
                  <a:gd name="connsiteY7" fmla="*/ 7555 h 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045" h="7351">
                    <a:moveTo>
                      <a:pt x="31266" y="204"/>
                    </a:moveTo>
                    <a:lnTo>
                      <a:pt x="38610" y="204"/>
                    </a:lnTo>
                    <a:lnTo>
                      <a:pt x="38610" y="7555"/>
                    </a:lnTo>
                    <a:lnTo>
                      <a:pt x="31266" y="7555"/>
                    </a:lnTo>
                    <a:close/>
                    <a:moveTo>
                      <a:pt x="565" y="204"/>
                    </a:moveTo>
                    <a:lnTo>
                      <a:pt x="7909" y="204"/>
                    </a:lnTo>
                    <a:lnTo>
                      <a:pt x="7909" y="7555"/>
                    </a:lnTo>
                    <a:lnTo>
                      <a:pt x="565" y="755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49B31C34-7742-F061-8202-FA5D2F3FEA66}"/>
                </a:ext>
              </a:extLst>
            </p:cNvPr>
            <p:cNvSpPr/>
            <p:nvPr/>
          </p:nvSpPr>
          <p:spPr>
            <a:xfrm>
              <a:off x="5822283" y="318945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2" name="Graphic 1">
              <a:extLst>
                <a:ext uri="{FF2B5EF4-FFF2-40B4-BE49-F238E27FC236}">
                  <a16:creationId xmlns:a16="http://schemas.microsoft.com/office/drawing/2014/main" id="{9BEF91DE-109F-B3CD-0D21-A8316EAB406D}"/>
                </a:ext>
              </a:extLst>
            </p:cNvPr>
            <p:cNvGrpSpPr/>
            <p:nvPr/>
          </p:nvGrpSpPr>
          <p:grpSpPr>
            <a:xfrm>
              <a:off x="5821424" y="3213125"/>
              <a:ext cx="53378" cy="177360"/>
              <a:chOff x="5821424" y="3213125"/>
              <a:chExt cx="53378" cy="177360"/>
            </a:xfrm>
            <a:solidFill>
              <a:srgbClr val="000000"/>
            </a:solidFill>
          </p:grpSpPr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700D05BF-90C5-B382-9817-C46F9F57D850}"/>
                  </a:ext>
                </a:extLst>
              </p:cNvPr>
              <p:cNvSpPr/>
              <p:nvPr/>
            </p:nvSpPr>
            <p:spPr>
              <a:xfrm>
                <a:off x="5822283" y="3213125"/>
                <a:ext cx="52518" cy="44070"/>
              </a:xfrm>
              <a:custGeom>
                <a:avLst/>
                <a:gdLst>
                  <a:gd name="connsiteX0" fmla="*/ 53083 w 52518"/>
                  <a:gd name="connsiteY0" fmla="*/ 208 h 44070"/>
                  <a:gd name="connsiteX1" fmla="*/ 53083 w 52518"/>
                  <a:gd name="connsiteY1" fmla="*/ 19608 h 44070"/>
                  <a:gd name="connsiteX2" fmla="*/ 52080 w 52518"/>
                  <a:gd name="connsiteY2" fmla="*/ 29612 h 44070"/>
                  <a:gd name="connsiteX3" fmla="*/ 47244 w 52518"/>
                  <a:gd name="connsiteY3" fmla="*/ 37537 h 44070"/>
                  <a:gd name="connsiteX4" fmla="*/ 38718 w 52518"/>
                  <a:gd name="connsiteY4" fmla="*/ 42557 h 44070"/>
                  <a:gd name="connsiteX5" fmla="*/ 26322 w 52518"/>
                  <a:gd name="connsiteY5" fmla="*/ 44279 h 44070"/>
                  <a:gd name="connsiteX6" fmla="*/ 15145 w 52518"/>
                  <a:gd name="connsiteY6" fmla="*/ 42665 h 44070"/>
                  <a:gd name="connsiteX7" fmla="*/ 5867 w 52518"/>
                  <a:gd name="connsiteY7" fmla="*/ 37035 h 44070"/>
                  <a:gd name="connsiteX8" fmla="*/ 1675 w 52518"/>
                  <a:gd name="connsiteY8" fmla="*/ 29576 h 44070"/>
                  <a:gd name="connsiteX9" fmla="*/ 565 w 52518"/>
                  <a:gd name="connsiteY9" fmla="*/ 20181 h 44070"/>
                  <a:gd name="connsiteX10" fmla="*/ 565 w 52518"/>
                  <a:gd name="connsiteY10" fmla="*/ 208 h 44070"/>
                  <a:gd name="connsiteX11" fmla="*/ 44199 w 52518"/>
                  <a:gd name="connsiteY11" fmla="*/ 10822 h 44070"/>
                  <a:gd name="connsiteX12" fmla="*/ 9413 w 52518"/>
                  <a:gd name="connsiteY12" fmla="*/ 10822 h 44070"/>
                  <a:gd name="connsiteX13" fmla="*/ 9413 w 52518"/>
                  <a:gd name="connsiteY13" fmla="*/ 18747 h 44070"/>
                  <a:gd name="connsiteX14" fmla="*/ 9915 w 52518"/>
                  <a:gd name="connsiteY14" fmla="*/ 25166 h 44070"/>
                  <a:gd name="connsiteX15" fmla="*/ 12100 w 52518"/>
                  <a:gd name="connsiteY15" fmla="*/ 29433 h 44070"/>
                  <a:gd name="connsiteX16" fmla="*/ 17151 w 52518"/>
                  <a:gd name="connsiteY16" fmla="*/ 32230 h 44070"/>
                  <a:gd name="connsiteX17" fmla="*/ 26788 w 52518"/>
                  <a:gd name="connsiteY17" fmla="*/ 33306 h 44070"/>
                  <a:gd name="connsiteX18" fmla="*/ 36138 w 52518"/>
                  <a:gd name="connsiteY18" fmla="*/ 32230 h 44070"/>
                  <a:gd name="connsiteX19" fmla="*/ 41225 w 52518"/>
                  <a:gd name="connsiteY19" fmla="*/ 29218 h 44070"/>
                  <a:gd name="connsiteX20" fmla="*/ 43697 w 52518"/>
                  <a:gd name="connsiteY20" fmla="*/ 24305 h 44070"/>
                  <a:gd name="connsiteX21" fmla="*/ 44199 w 52518"/>
                  <a:gd name="connsiteY21" fmla="*/ 15591 h 44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2518" h="44070">
                    <a:moveTo>
                      <a:pt x="53083" y="208"/>
                    </a:moveTo>
                    <a:lnTo>
                      <a:pt x="53083" y="19608"/>
                    </a:lnTo>
                    <a:cubicBezTo>
                      <a:pt x="53047" y="23947"/>
                      <a:pt x="52725" y="27281"/>
                      <a:pt x="52080" y="29612"/>
                    </a:cubicBezTo>
                    <a:cubicBezTo>
                      <a:pt x="51148" y="32660"/>
                      <a:pt x="49536" y="35314"/>
                      <a:pt x="47244" y="37537"/>
                    </a:cubicBezTo>
                    <a:cubicBezTo>
                      <a:pt x="44915" y="39725"/>
                      <a:pt x="42085" y="41410"/>
                      <a:pt x="38718" y="42557"/>
                    </a:cubicBezTo>
                    <a:cubicBezTo>
                      <a:pt x="35350" y="43705"/>
                      <a:pt x="31194" y="44279"/>
                      <a:pt x="26322" y="44279"/>
                    </a:cubicBezTo>
                    <a:cubicBezTo>
                      <a:pt x="21952" y="44279"/>
                      <a:pt x="18226" y="43741"/>
                      <a:pt x="15145" y="42665"/>
                    </a:cubicBezTo>
                    <a:cubicBezTo>
                      <a:pt x="11276" y="41338"/>
                      <a:pt x="8195" y="39438"/>
                      <a:pt x="5867" y="37035"/>
                    </a:cubicBezTo>
                    <a:cubicBezTo>
                      <a:pt x="4040" y="35170"/>
                      <a:pt x="2643" y="32696"/>
                      <a:pt x="1675" y="29576"/>
                    </a:cubicBezTo>
                    <a:cubicBezTo>
                      <a:pt x="923" y="27210"/>
                      <a:pt x="565" y="24090"/>
                      <a:pt x="565" y="20181"/>
                    </a:cubicBezTo>
                    <a:lnTo>
                      <a:pt x="565" y="208"/>
                    </a:lnTo>
                    <a:close/>
                    <a:moveTo>
                      <a:pt x="44199" y="10822"/>
                    </a:moveTo>
                    <a:lnTo>
                      <a:pt x="9413" y="10822"/>
                    </a:lnTo>
                    <a:lnTo>
                      <a:pt x="9413" y="18747"/>
                    </a:lnTo>
                    <a:cubicBezTo>
                      <a:pt x="9377" y="21687"/>
                      <a:pt x="9557" y="23839"/>
                      <a:pt x="9915" y="25166"/>
                    </a:cubicBezTo>
                    <a:cubicBezTo>
                      <a:pt x="10345" y="26851"/>
                      <a:pt x="11061" y="28286"/>
                      <a:pt x="12100" y="29433"/>
                    </a:cubicBezTo>
                    <a:cubicBezTo>
                      <a:pt x="13103" y="30581"/>
                      <a:pt x="14787" y="31513"/>
                      <a:pt x="17151" y="32230"/>
                    </a:cubicBezTo>
                    <a:cubicBezTo>
                      <a:pt x="19480" y="32947"/>
                      <a:pt x="22704" y="33306"/>
                      <a:pt x="26788" y="33306"/>
                    </a:cubicBezTo>
                    <a:cubicBezTo>
                      <a:pt x="30836" y="33306"/>
                      <a:pt x="33953" y="32947"/>
                      <a:pt x="36138" y="32230"/>
                    </a:cubicBezTo>
                    <a:cubicBezTo>
                      <a:pt x="38288" y="31513"/>
                      <a:pt x="39971" y="30509"/>
                      <a:pt x="41225" y="29218"/>
                    </a:cubicBezTo>
                    <a:cubicBezTo>
                      <a:pt x="42407" y="27927"/>
                      <a:pt x="43231" y="26277"/>
                      <a:pt x="43697" y="24305"/>
                    </a:cubicBezTo>
                    <a:cubicBezTo>
                      <a:pt x="44019" y="22799"/>
                      <a:pt x="44199" y="19895"/>
                      <a:pt x="44199" y="155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CCCDCEFA-5768-A640-4A54-4835B8FFA12F}"/>
                  </a:ext>
                </a:extLst>
              </p:cNvPr>
              <p:cNvSpPr/>
              <p:nvPr/>
            </p:nvSpPr>
            <p:spPr>
              <a:xfrm>
                <a:off x="5821424" y="3265916"/>
                <a:ext cx="38905" cy="34639"/>
              </a:xfrm>
              <a:custGeom>
                <a:avLst/>
                <a:gdLst>
                  <a:gd name="connsiteX0" fmla="*/ 1424 w 38905"/>
                  <a:gd name="connsiteY0" fmla="*/ 25494 h 34639"/>
                  <a:gd name="connsiteX1" fmla="*/ 7121 w 38905"/>
                  <a:gd name="connsiteY1" fmla="*/ 25494 h 34639"/>
                  <a:gd name="connsiteX2" fmla="*/ 2320 w 38905"/>
                  <a:gd name="connsiteY2" fmla="*/ 20008 h 34639"/>
                  <a:gd name="connsiteX3" fmla="*/ 565 w 38905"/>
                  <a:gd name="connsiteY3" fmla="*/ 12872 h 34639"/>
                  <a:gd name="connsiteX4" fmla="*/ 2248 w 38905"/>
                  <a:gd name="connsiteY4" fmla="*/ 5987 h 34639"/>
                  <a:gd name="connsiteX5" fmla="*/ 6977 w 38905"/>
                  <a:gd name="connsiteY5" fmla="*/ 1576 h 34639"/>
                  <a:gd name="connsiteX6" fmla="*/ 15396 w 38905"/>
                  <a:gd name="connsiteY6" fmla="*/ 214 h 34639"/>
                  <a:gd name="connsiteX7" fmla="*/ 39470 w 38905"/>
                  <a:gd name="connsiteY7" fmla="*/ 214 h 34639"/>
                  <a:gd name="connsiteX8" fmla="*/ 39470 w 38905"/>
                  <a:gd name="connsiteY8" fmla="*/ 10290 h 34639"/>
                  <a:gd name="connsiteX9" fmla="*/ 21988 w 38905"/>
                  <a:gd name="connsiteY9" fmla="*/ 10290 h 34639"/>
                  <a:gd name="connsiteX10" fmla="*/ 12136 w 38905"/>
                  <a:gd name="connsiteY10" fmla="*/ 10828 h 34639"/>
                  <a:gd name="connsiteX11" fmla="*/ 9270 w 38905"/>
                  <a:gd name="connsiteY11" fmla="*/ 12872 h 34639"/>
                  <a:gd name="connsiteX12" fmla="*/ 8231 w 38905"/>
                  <a:gd name="connsiteY12" fmla="*/ 16601 h 34639"/>
                  <a:gd name="connsiteX13" fmla="*/ 9628 w 38905"/>
                  <a:gd name="connsiteY13" fmla="*/ 21227 h 34639"/>
                  <a:gd name="connsiteX14" fmla="*/ 13139 w 38905"/>
                  <a:gd name="connsiteY14" fmla="*/ 24024 h 34639"/>
                  <a:gd name="connsiteX15" fmla="*/ 23421 w 38905"/>
                  <a:gd name="connsiteY15" fmla="*/ 24777 h 34639"/>
                  <a:gd name="connsiteX16" fmla="*/ 39470 w 38905"/>
                  <a:gd name="connsiteY16" fmla="*/ 24777 h 34639"/>
                  <a:gd name="connsiteX17" fmla="*/ 39470 w 38905"/>
                  <a:gd name="connsiteY17" fmla="*/ 34854 h 34639"/>
                  <a:gd name="connsiteX18" fmla="*/ 1424 w 38905"/>
                  <a:gd name="connsiteY18" fmla="*/ 34854 h 34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639">
                    <a:moveTo>
                      <a:pt x="1424" y="25494"/>
                    </a:moveTo>
                    <a:lnTo>
                      <a:pt x="7121" y="25494"/>
                    </a:lnTo>
                    <a:cubicBezTo>
                      <a:pt x="5079" y="24096"/>
                      <a:pt x="3466" y="22267"/>
                      <a:pt x="2320" y="20008"/>
                    </a:cubicBezTo>
                    <a:cubicBezTo>
                      <a:pt x="1138" y="17749"/>
                      <a:pt x="565" y="15346"/>
                      <a:pt x="565" y="12872"/>
                    </a:cubicBezTo>
                    <a:cubicBezTo>
                      <a:pt x="565" y="10290"/>
                      <a:pt x="1102" y="7995"/>
                      <a:pt x="2248" y="5987"/>
                    </a:cubicBezTo>
                    <a:cubicBezTo>
                      <a:pt x="3323" y="3907"/>
                      <a:pt x="4899" y="2437"/>
                      <a:pt x="6977" y="1576"/>
                    </a:cubicBezTo>
                    <a:cubicBezTo>
                      <a:pt x="8983" y="644"/>
                      <a:pt x="11813" y="214"/>
                      <a:pt x="15396" y="214"/>
                    </a:cubicBezTo>
                    <a:lnTo>
                      <a:pt x="39470" y="214"/>
                    </a:lnTo>
                    <a:lnTo>
                      <a:pt x="39470" y="10290"/>
                    </a:lnTo>
                    <a:lnTo>
                      <a:pt x="21988" y="10290"/>
                    </a:lnTo>
                    <a:cubicBezTo>
                      <a:pt x="16614" y="10254"/>
                      <a:pt x="13318" y="10433"/>
                      <a:pt x="12136" y="10828"/>
                    </a:cubicBezTo>
                    <a:cubicBezTo>
                      <a:pt x="10918" y="11187"/>
                      <a:pt x="9986" y="11868"/>
                      <a:pt x="9270" y="12872"/>
                    </a:cubicBezTo>
                    <a:cubicBezTo>
                      <a:pt x="8553" y="13804"/>
                      <a:pt x="8195" y="15059"/>
                      <a:pt x="8231" y="16601"/>
                    </a:cubicBezTo>
                    <a:cubicBezTo>
                      <a:pt x="8195" y="18287"/>
                      <a:pt x="8661" y="19829"/>
                      <a:pt x="9628" y="21227"/>
                    </a:cubicBezTo>
                    <a:cubicBezTo>
                      <a:pt x="10560" y="22554"/>
                      <a:pt x="11742" y="23486"/>
                      <a:pt x="13139" y="24024"/>
                    </a:cubicBezTo>
                    <a:cubicBezTo>
                      <a:pt x="14536" y="24490"/>
                      <a:pt x="17939" y="24741"/>
                      <a:pt x="23421" y="24777"/>
                    </a:cubicBezTo>
                    <a:lnTo>
                      <a:pt x="39470" y="24777"/>
                    </a:lnTo>
                    <a:lnTo>
                      <a:pt x="39470" y="34854"/>
                    </a:lnTo>
                    <a:lnTo>
                      <a:pt x="1424" y="34854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0376E6AA-D85C-BE4C-118F-8E3C9CE97FCC}"/>
                  </a:ext>
                </a:extLst>
              </p:cNvPr>
              <p:cNvSpPr/>
              <p:nvPr/>
            </p:nvSpPr>
            <p:spPr>
              <a:xfrm>
                <a:off x="5822283" y="3310912"/>
                <a:ext cx="38905" cy="34711"/>
              </a:xfrm>
              <a:custGeom>
                <a:avLst/>
                <a:gdLst>
                  <a:gd name="connsiteX0" fmla="*/ 565 w 38905"/>
                  <a:gd name="connsiteY0" fmla="*/ 34930 h 34711"/>
                  <a:gd name="connsiteX1" fmla="*/ 565 w 38905"/>
                  <a:gd name="connsiteY1" fmla="*/ 24854 h 34711"/>
                  <a:gd name="connsiteX2" fmla="*/ 19981 w 38905"/>
                  <a:gd name="connsiteY2" fmla="*/ 24854 h 34711"/>
                  <a:gd name="connsiteX3" fmla="*/ 27934 w 38905"/>
                  <a:gd name="connsiteY3" fmla="*/ 24208 h 34711"/>
                  <a:gd name="connsiteX4" fmla="*/ 30765 w 38905"/>
                  <a:gd name="connsiteY4" fmla="*/ 22093 h 34711"/>
                  <a:gd name="connsiteX5" fmla="*/ 31768 w 38905"/>
                  <a:gd name="connsiteY5" fmla="*/ 18614 h 34711"/>
                  <a:gd name="connsiteX6" fmla="*/ 30335 w 38905"/>
                  <a:gd name="connsiteY6" fmla="*/ 13917 h 34711"/>
                  <a:gd name="connsiteX7" fmla="*/ 26537 w 38905"/>
                  <a:gd name="connsiteY7" fmla="*/ 11048 h 34711"/>
                  <a:gd name="connsiteX8" fmla="*/ 17796 w 38905"/>
                  <a:gd name="connsiteY8" fmla="*/ 10295 h 34711"/>
                  <a:gd name="connsiteX9" fmla="*/ 565 w 38905"/>
                  <a:gd name="connsiteY9" fmla="*/ 10295 h 34711"/>
                  <a:gd name="connsiteX10" fmla="*/ 565 w 38905"/>
                  <a:gd name="connsiteY10" fmla="*/ 219 h 34711"/>
                  <a:gd name="connsiteX11" fmla="*/ 38610 w 38905"/>
                  <a:gd name="connsiteY11" fmla="*/ 219 h 34711"/>
                  <a:gd name="connsiteX12" fmla="*/ 38610 w 38905"/>
                  <a:gd name="connsiteY12" fmla="*/ 9578 h 34711"/>
                  <a:gd name="connsiteX13" fmla="*/ 33021 w 38905"/>
                  <a:gd name="connsiteY13" fmla="*/ 9578 h 34711"/>
                  <a:gd name="connsiteX14" fmla="*/ 39470 w 38905"/>
                  <a:gd name="connsiteY14" fmla="*/ 22128 h 34711"/>
                  <a:gd name="connsiteX15" fmla="*/ 38252 w 38905"/>
                  <a:gd name="connsiteY15" fmla="*/ 28225 h 34711"/>
                  <a:gd name="connsiteX16" fmla="*/ 35207 w 38905"/>
                  <a:gd name="connsiteY16" fmla="*/ 32384 h 34711"/>
                  <a:gd name="connsiteX17" fmla="*/ 30979 w 38905"/>
                  <a:gd name="connsiteY17" fmla="*/ 34356 h 34711"/>
                  <a:gd name="connsiteX18" fmla="*/ 24209 w 38905"/>
                  <a:gd name="connsiteY18" fmla="*/ 34930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4930"/>
                    </a:moveTo>
                    <a:lnTo>
                      <a:pt x="565" y="24854"/>
                    </a:lnTo>
                    <a:lnTo>
                      <a:pt x="19981" y="24854"/>
                    </a:lnTo>
                    <a:cubicBezTo>
                      <a:pt x="24065" y="24818"/>
                      <a:pt x="26716" y="24603"/>
                      <a:pt x="27934" y="24208"/>
                    </a:cubicBezTo>
                    <a:cubicBezTo>
                      <a:pt x="29117" y="23742"/>
                      <a:pt x="30084" y="23025"/>
                      <a:pt x="30765" y="22093"/>
                    </a:cubicBezTo>
                    <a:cubicBezTo>
                      <a:pt x="31409" y="21089"/>
                      <a:pt x="31732" y="19941"/>
                      <a:pt x="31768" y="18614"/>
                    </a:cubicBezTo>
                    <a:cubicBezTo>
                      <a:pt x="31732" y="16857"/>
                      <a:pt x="31266" y="15279"/>
                      <a:pt x="30335" y="13917"/>
                    </a:cubicBezTo>
                    <a:cubicBezTo>
                      <a:pt x="29367" y="12482"/>
                      <a:pt x="28078" y="11550"/>
                      <a:pt x="26537" y="11048"/>
                    </a:cubicBezTo>
                    <a:cubicBezTo>
                      <a:pt x="24925" y="10546"/>
                      <a:pt x="22023" y="10295"/>
                      <a:pt x="17796" y="10295"/>
                    </a:cubicBezTo>
                    <a:lnTo>
                      <a:pt x="565" y="10295"/>
                    </a:lnTo>
                    <a:lnTo>
                      <a:pt x="565" y="219"/>
                    </a:lnTo>
                    <a:lnTo>
                      <a:pt x="38610" y="219"/>
                    </a:lnTo>
                    <a:lnTo>
                      <a:pt x="38610" y="9578"/>
                    </a:lnTo>
                    <a:lnTo>
                      <a:pt x="33021" y="9578"/>
                    </a:lnTo>
                    <a:cubicBezTo>
                      <a:pt x="37320" y="12877"/>
                      <a:pt x="39470" y="17072"/>
                      <a:pt x="39470" y="22128"/>
                    </a:cubicBezTo>
                    <a:cubicBezTo>
                      <a:pt x="39470" y="24352"/>
                      <a:pt x="39040" y="26360"/>
                      <a:pt x="38252" y="28225"/>
                    </a:cubicBezTo>
                    <a:cubicBezTo>
                      <a:pt x="37428" y="30017"/>
                      <a:pt x="36425" y="31416"/>
                      <a:pt x="35207" y="32384"/>
                    </a:cubicBezTo>
                    <a:cubicBezTo>
                      <a:pt x="33953" y="33317"/>
                      <a:pt x="32556" y="33962"/>
                      <a:pt x="30979" y="34356"/>
                    </a:cubicBezTo>
                    <a:cubicBezTo>
                      <a:pt x="29403" y="34715"/>
                      <a:pt x="27146" y="34930"/>
                      <a:pt x="24209" y="3493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B2346668-7719-1D3B-B05B-972688672D4C}"/>
                  </a:ext>
                </a:extLst>
              </p:cNvPr>
              <p:cNvSpPr/>
              <p:nvPr/>
            </p:nvSpPr>
            <p:spPr>
              <a:xfrm>
                <a:off x="5822283" y="3355775"/>
                <a:ext cx="38905" cy="34711"/>
              </a:xfrm>
              <a:custGeom>
                <a:avLst/>
                <a:gdLst>
                  <a:gd name="connsiteX0" fmla="*/ 565 w 38905"/>
                  <a:gd name="connsiteY0" fmla="*/ 34935 h 34711"/>
                  <a:gd name="connsiteX1" fmla="*/ 565 w 38905"/>
                  <a:gd name="connsiteY1" fmla="*/ 24859 h 34711"/>
                  <a:gd name="connsiteX2" fmla="*/ 19981 w 38905"/>
                  <a:gd name="connsiteY2" fmla="*/ 24859 h 34711"/>
                  <a:gd name="connsiteX3" fmla="*/ 27934 w 38905"/>
                  <a:gd name="connsiteY3" fmla="*/ 24213 h 34711"/>
                  <a:gd name="connsiteX4" fmla="*/ 30765 w 38905"/>
                  <a:gd name="connsiteY4" fmla="*/ 22097 h 34711"/>
                  <a:gd name="connsiteX5" fmla="*/ 31768 w 38905"/>
                  <a:gd name="connsiteY5" fmla="*/ 18619 h 34711"/>
                  <a:gd name="connsiteX6" fmla="*/ 30335 w 38905"/>
                  <a:gd name="connsiteY6" fmla="*/ 13922 h 34711"/>
                  <a:gd name="connsiteX7" fmla="*/ 26537 w 38905"/>
                  <a:gd name="connsiteY7" fmla="*/ 11053 h 34711"/>
                  <a:gd name="connsiteX8" fmla="*/ 17796 w 38905"/>
                  <a:gd name="connsiteY8" fmla="*/ 10300 h 34711"/>
                  <a:gd name="connsiteX9" fmla="*/ 565 w 38905"/>
                  <a:gd name="connsiteY9" fmla="*/ 10300 h 34711"/>
                  <a:gd name="connsiteX10" fmla="*/ 565 w 38905"/>
                  <a:gd name="connsiteY10" fmla="*/ 223 h 34711"/>
                  <a:gd name="connsiteX11" fmla="*/ 38610 w 38905"/>
                  <a:gd name="connsiteY11" fmla="*/ 223 h 34711"/>
                  <a:gd name="connsiteX12" fmla="*/ 38610 w 38905"/>
                  <a:gd name="connsiteY12" fmla="*/ 9583 h 34711"/>
                  <a:gd name="connsiteX13" fmla="*/ 33021 w 38905"/>
                  <a:gd name="connsiteY13" fmla="*/ 9583 h 34711"/>
                  <a:gd name="connsiteX14" fmla="*/ 39470 w 38905"/>
                  <a:gd name="connsiteY14" fmla="*/ 22133 h 34711"/>
                  <a:gd name="connsiteX15" fmla="*/ 38252 w 38905"/>
                  <a:gd name="connsiteY15" fmla="*/ 28229 h 34711"/>
                  <a:gd name="connsiteX16" fmla="*/ 35207 w 38905"/>
                  <a:gd name="connsiteY16" fmla="*/ 32389 h 34711"/>
                  <a:gd name="connsiteX17" fmla="*/ 30979 w 38905"/>
                  <a:gd name="connsiteY17" fmla="*/ 34361 h 34711"/>
                  <a:gd name="connsiteX18" fmla="*/ 24209 w 38905"/>
                  <a:gd name="connsiteY18" fmla="*/ 34935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4935"/>
                    </a:moveTo>
                    <a:lnTo>
                      <a:pt x="565" y="24859"/>
                    </a:lnTo>
                    <a:lnTo>
                      <a:pt x="19981" y="24859"/>
                    </a:lnTo>
                    <a:cubicBezTo>
                      <a:pt x="24065" y="24823"/>
                      <a:pt x="26716" y="24608"/>
                      <a:pt x="27934" y="24213"/>
                    </a:cubicBezTo>
                    <a:cubicBezTo>
                      <a:pt x="29117" y="23747"/>
                      <a:pt x="30084" y="23030"/>
                      <a:pt x="30765" y="22097"/>
                    </a:cubicBezTo>
                    <a:cubicBezTo>
                      <a:pt x="31409" y="21093"/>
                      <a:pt x="31732" y="19946"/>
                      <a:pt x="31768" y="18619"/>
                    </a:cubicBezTo>
                    <a:cubicBezTo>
                      <a:pt x="31732" y="16862"/>
                      <a:pt x="31266" y="15284"/>
                      <a:pt x="30335" y="13922"/>
                    </a:cubicBezTo>
                    <a:cubicBezTo>
                      <a:pt x="29367" y="12487"/>
                      <a:pt x="28078" y="11555"/>
                      <a:pt x="26537" y="11053"/>
                    </a:cubicBezTo>
                    <a:cubicBezTo>
                      <a:pt x="24925" y="10551"/>
                      <a:pt x="22023" y="10300"/>
                      <a:pt x="17796" y="10300"/>
                    </a:cubicBezTo>
                    <a:lnTo>
                      <a:pt x="565" y="10300"/>
                    </a:lnTo>
                    <a:lnTo>
                      <a:pt x="565" y="223"/>
                    </a:lnTo>
                    <a:lnTo>
                      <a:pt x="38610" y="223"/>
                    </a:lnTo>
                    <a:lnTo>
                      <a:pt x="38610" y="9583"/>
                    </a:lnTo>
                    <a:lnTo>
                      <a:pt x="33021" y="9583"/>
                    </a:lnTo>
                    <a:cubicBezTo>
                      <a:pt x="37320" y="12882"/>
                      <a:pt x="39470" y="17077"/>
                      <a:pt x="39470" y="22133"/>
                    </a:cubicBezTo>
                    <a:cubicBezTo>
                      <a:pt x="39470" y="24357"/>
                      <a:pt x="39040" y="26365"/>
                      <a:pt x="38252" y="28229"/>
                    </a:cubicBezTo>
                    <a:cubicBezTo>
                      <a:pt x="37428" y="30022"/>
                      <a:pt x="36425" y="31421"/>
                      <a:pt x="35207" y="32389"/>
                    </a:cubicBezTo>
                    <a:cubicBezTo>
                      <a:pt x="33953" y="33321"/>
                      <a:pt x="32556" y="33967"/>
                      <a:pt x="30979" y="34361"/>
                    </a:cubicBezTo>
                    <a:cubicBezTo>
                      <a:pt x="29403" y="34720"/>
                      <a:pt x="27146" y="34935"/>
                      <a:pt x="24209" y="349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83FEE682-385B-15EC-46D2-58B845E92893}"/>
                </a:ext>
              </a:extLst>
            </p:cNvPr>
            <p:cNvSpPr/>
            <p:nvPr/>
          </p:nvSpPr>
          <p:spPr>
            <a:xfrm>
              <a:off x="5810067" y="3399379"/>
              <a:ext cx="19380" cy="10688"/>
            </a:xfrm>
            <a:custGeom>
              <a:avLst/>
              <a:gdLst>
                <a:gd name="connsiteX0" fmla="*/ 565 w 19380"/>
                <a:gd name="connsiteY0" fmla="*/ 231 h 10688"/>
                <a:gd name="connsiteX1" fmla="*/ 2141 w 19380"/>
                <a:gd name="connsiteY1" fmla="*/ 231 h 10688"/>
                <a:gd name="connsiteX2" fmla="*/ 5938 w 19380"/>
                <a:gd name="connsiteY2" fmla="*/ 5932 h 10688"/>
                <a:gd name="connsiteX3" fmla="*/ 11312 w 19380"/>
                <a:gd name="connsiteY3" fmla="*/ 7976 h 10688"/>
                <a:gd name="connsiteX4" fmla="*/ 12458 w 19380"/>
                <a:gd name="connsiteY4" fmla="*/ 7689 h 10688"/>
                <a:gd name="connsiteX5" fmla="*/ 12817 w 19380"/>
                <a:gd name="connsiteY5" fmla="*/ 6972 h 10688"/>
                <a:gd name="connsiteX6" fmla="*/ 12100 w 19380"/>
                <a:gd name="connsiteY6" fmla="*/ 5430 h 10688"/>
                <a:gd name="connsiteX7" fmla="*/ 11778 w 19380"/>
                <a:gd name="connsiteY7" fmla="*/ 3996 h 10688"/>
                <a:gd name="connsiteX8" fmla="*/ 12817 w 19380"/>
                <a:gd name="connsiteY8" fmla="*/ 1271 h 10688"/>
                <a:gd name="connsiteX9" fmla="*/ 15682 w 19380"/>
                <a:gd name="connsiteY9" fmla="*/ 231 h 10688"/>
                <a:gd name="connsiteX10" fmla="*/ 18692 w 19380"/>
                <a:gd name="connsiteY10" fmla="*/ 1558 h 10688"/>
                <a:gd name="connsiteX11" fmla="*/ 19946 w 19380"/>
                <a:gd name="connsiteY11" fmla="*/ 4857 h 10688"/>
                <a:gd name="connsiteX12" fmla="*/ 17868 w 19380"/>
                <a:gd name="connsiteY12" fmla="*/ 9052 h 10688"/>
                <a:gd name="connsiteX13" fmla="*/ 12422 w 19380"/>
                <a:gd name="connsiteY13" fmla="*/ 10917 h 10688"/>
                <a:gd name="connsiteX14" fmla="*/ 5580 w 19380"/>
                <a:gd name="connsiteY14" fmla="*/ 8335 h 10688"/>
                <a:gd name="connsiteX15" fmla="*/ 565 w 19380"/>
                <a:gd name="connsiteY15" fmla="*/ 231 h 1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80" h="10688">
                  <a:moveTo>
                    <a:pt x="565" y="231"/>
                  </a:moveTo>
                  <a:lnTo>
                    <a:pt x="2141" y="231"/>
                  </a:lnTo>
                  <a:cubicBezTo>
                    <a:pt x="2965" y="2669"/>
                    <a:pt x="4255" y="4570"/>
                    <a:pt x="5938" y="5932"/>
                  </a:cubicBezTo>
                  <a:cubicBezTo>
                    <a:pt x="7658" y="7259"/>
                    <a:pt x="9449" y="7940"/>
                    <a:pt x="11312" y="7976"/>
                  </a:cubicBezTo>
                  <a:cubicBezTo>
                    <a:pt x="11885" y="7940"/>
                    <a:pt x="12243" y="7869"/>
                    <a:pt x="12458" y="7689"/>
                  </a:cubicBezTo>
                  <a:cubicBezTo>
                    <a:pt x="12673" y="7474"/>
                    <a:pt x="12781" y="7223"/>
                    <a:pt x="12817" y="6972"/>
                  </a:cubicBezTo>
                  <a:cubicBezTo>
                    <a:pt x="12781" y="6793"/>
                    <a:pt x="12566" y="6291"/>
                    <a:pt x="12100" y="5430"/>
                  </a:cubicBezTo>
                  <a:cubicBezTo>
                    <a:pt x="11921" y="5000"/>
                    <a:pt x="11813" y="4498"/>
                    <a:pt x="11778" y="3996"/>
                  </a:cubicBezTo>
                  <a:cubicBezTo>
                    <a:pt x="11813" y="2849"/>
                    <a:pt x="12136" y="1952"/>
                    <a:pt x="12817" y="1271"/>
                  </a:cubicBezTo>
                  <a:cubicBezTo>
                    <a:pt x="13497" y="554"/>
                    <a:pt x="14464" y="195"/>
                    <a:pt x="15682" y="231"/>
                  </a:cubicBezTo>
                  <a:cubicBezTo>
                    <a:pt x="16829" y="195"/>
                    <a:pt x="17832" y="661"/>
                    <a:pt x="18692" y="1558"/>
                  </a:cubicBezTo>
                  <a:cubicBezTo>
                    <a:pt x="19516" y="2454"/>
                    <a:pt x="19910" y="3530"/>
                    <a:pt x="19946" y="4857"/>
                  </a:cubicBezTo>
                  <a:cubicBezTo>
                    <a:pt x="19910" y="6399"/>
                    <a:pt x="19229" y="7797"/>
                    <a:pt x="17868" y="9052"/>
                  </a:cubicBezTo>
                  <a:cubicBezTo>
                    <a:pt x="16471" y="10271"/>
                    <a:pt x="14679" y="10917"/>
                    <a:pt x="12422" y="10917"/>
                  </a:cubicBezTo>
                  <a:cubicBezTo>
                    <a:pt x="9986" y="10917"/>
                    <a:pt x="7694" y="10056"/>
                    <a:pt x="5580" y="8335"/>
                  </a:cubicBezTo>
                  <a:cubicBezTo>
                    <a:pt x="3466" y="6614"/>
                    <a:pt x="1819" y="3888"/>
                    <a:pt x="565" y="23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7276DED5-29F7-D23F-07DA-DE9AEFA3E559}"/>
                </a:ext>
              </a:extLst>
            </p:cNvPr>
            <p:cNvSpPr/>
            <p:nvPr/>
          </p:nvSpPr>
          <p:spPr>
            <a:xfrm>
              <a:off x="5822283" y="3413797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5" name="Graphic 1">
              <a:extLst>
                <a:ext uri="{FF2B5EF4-FFF2-40B4-BE49-F238E27FC236}">
                  <a16:creationId xmlns:a16="http://schemas.microsoft.com/office/drawing/2014/main" id="{987940E8-77D0-6D02-5DB9-EDD4A137DE45}"/>
                </a:ext>
              </a:extLst>
            </p:cNvPr>
            <p:cNvGrpSpPr/>
            <p:nvPr/>
          </p:nvGrpSpPr>
          <p:grpSpPr>
            <a:xfrm>
              <a:off x="5821424" y="3437536"/>
              <a:ext cx="53378" cy="392299"/>
              <a:chOff x="5821424" y="3437536"/>
              <a:chExt cx="53378" cy="392299"/>
            </a:xfrm>
            <a:solidFill>
              <a:srgbClr val="000000"/>
            </a:solidFill>
          </p:grpSpPr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9BA640F-939B-89AA-2E09-B90125277DC3}"/>
                  </a:ext>
                </a:extLst>
              </p:cNvPr>
              <p:cNvSpPr/>
              <p:nvPr/>
            </p:nvSpPr>
            <p:spPr>
              <a:xfrm>
                <a:off x="5822283" y="3437536"/>
                <a:ext cx="52518" cy="39695"/>
              </a:xfrm>
              <a:custGeom>
                <a:avLst/>
                <a:gdLst>
                  <a:gd name="connsiteX0" fmla="*/ 565 w 52518"/>
                  <a:gd name="connsiteY0" fmla="*/ 232 h 39695"/>
                  <a:gd name="connsiteX1" fmla="*/ 53083 w 52518"/>
                  <a:gd name="connsiteY1" fmla="*/ 232 h 39695"/>
                  <a:gd name="connsiteX2" fmla="*/ 53083 w 52518"/>
                  <a:gd name="connsiteY2" fmla="*/ 19955 h 39695"/>
                  <a:gd name="connsiteX3" fmla="*/ 51471 w 52518"/>
                  <a:gd name="connsiteY3" fmla="*/ 29601 h 39695"/>
                  <a:gd name="connsiteX4" fmla="*/ 46563 w 52518"/>
                  <a:gd name="connsiteY4" fmla="*/ 35302 h 39695"/>
                  <a:gd name="connsiteX5" fmla="*/ 39649 w 52518"/>
                  <a:gd name="connsiteY5" fmla="*/ 37382 h 39695"/>
                  <a:gd name="connsiteX6" fmla="*/ 33308 w 52518"/>
                  <a:gd name="connsiteY6" fmla="*/ 35553 h 39695"/>
                  <a:gd name="connsiteX7" fmla="*/ 28508 w 52518"/>
                  <a:gd name="connsiteY7" fmla="*/ 30031 h 39695"/>
                  <a:gd name="connsiteX8" fmla="*/ 23743 w 52518"/>
                  <a:gd name="connsiteY8" fmla="*/ 37346 h 39695"/>
                  <a:gd name="connsiteX9" fmla="*/ 15790 w 52518"/>
                  <a:gd name="connsiteY9" fmla="*/ 39928 h 39695"/>
                  <a:gd name="connsiteX10" fmla="*/ 8912 w 52518"/>
                  <a:gd name="connsiteY10" fmla="*/ 38350 h 39695"/>
                  <a:gd name="connsiteX11" fmla="*/ 4040 w 52518"/>
                  <a:gd name="connsiteY11" fmla="*/ 34514 h 39695"/>
                  <a:gd name="connsiteX12" fmla="*/ 1424 w 52518"/>
                  <a:gd name="connsiteY12" fmla="*/ 28740 h 39695"/>
                  <a:gd name="connsiteX13" fmla="*/ 565 w 52518"/>
                  <a:gd name="connsiteY13" fmla="*/ 20278 h 39695"/>
                  <a:gd name="connsiteX14" fmla="*/ 31015 w 52518"/>
                  <a:gd name="connsiteY14" fmla="*/ 7189 h 39695"/>
                  <a:gd name="connsiteX15" fmla="*/ 31015 w 52518"/>
                  <a:gd name="connsiteY15" fmla="*/ 18556 h 39695"/>
                  <a:gd name="connsiteX16" fmla="*/ 31624 w 52518"/>
                  <a:gd name="connsiteY16" fmla="*/ 25190 h 39695"/>
                  <a:gd name="connsiteX17" fmla="*/ 34240 w 52518"/>
                  <a:gd name="connsiteY17" fmla="*/ 29171 h 39695"/>
                  <a:gd name="connsiteX18" fmla="*/ 38825 w 52518"/>
                  <a:gd name="connsiteY18" fmla="*/ 30533 h 39695"/>
                  <a:gd name="connsiteX19" fmla="*/ 43410 w 52518"/>
                  <a:gd name="connsiteY19" fmla="*/ 29278 h 39695"/>
                  <a:gd name="connsiteX20" fmla="*/ 46133 w 52518"/>
                  <a:gd name="connsiteY20" fmla="*/ 25692 h 39695"/>
                  <a:gd name="connsiteX21" fmla="*/ 46885 w 52518"/>
                  <a:gd name="connsiteY21" fmla="*/ 17696 h 39695"/>
                  <a:gd name="connsiteX22" fmla="*/ 46885 w 52518"/>
                  <a:gd name="connsiteY22" fmla="*/ 7189 h 39695"/>
                  <a:gd name="connsiteX23" fmla="*/ 6762 w 52518"/>
                  <a:gd name="connsiteY23" fmla="*/ 7189 h 39695"/>
                  <a:gd name="connsiteX24" fmla="*/ 6762 w 52518"/>
                  <a:gd name="connsiteY24" fmla="*/ 20278 h 39695"/>
                  <a:gd name="connsiteX25" fmla="*/ 7013 w 52518"/>
                  <a:gd name="connsiteY25" fmla="*/ 25011 h 39695"/>
                  <a:gd name="connsiteX26" fmla="*/ 8446 w 52518"/>
                  <a:gd name="connsiteY26" fmla="*/ 29027 h 39695"/>
                  <a:gd name="connsiteX27" fmla="*/ 11348 w 52518"/>
                  <a:gd name="connsiteY27" fmla="*/ 31681 h 39695"/>
                  <a:gd name="connsiteX28" fmla="*/ 15790 w 52518"/>
                  <a:gd name="connsiteY28" fmla="*/ 32721 h 39695"/>
                  <a:gd name="connsiteX29" fmla="*/ 20877 w 52518"/>
                  <a:gd name="connsiteY29" fmla="*/ 31215 h 39695"/>
                  <a:gd name="connsiteX30" fmla="*/ 23922 w 52518"/>
                  <a:gd name="connsiteY30" fmla="*/ 27019 h 39695"/>
                  <a:gd name="connsiteX31" fmla="*/ 24818 w 52518"/>
                  <a:gd name="connsiteY31" fmla="*/ 19345 h 39695"/>
                  <a:gd name="connsiteX32" fmla="*/ 24818 w 52518"/>
                  <a:gd name="connsiteY32" fmla="*/ 7189 h 39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2518" h="39695">
                    <a:moveTo>
                      <a:pt x="565" y="232"/>
                    </a:moveTo>
                    <a:lnTo>
                      <a:pt x="53083" y="232"/>
                    </a:lnTo>
                    <a:lnTo>
                      <a:pt x="53083" y="19955"/>
                    </a:lnTo>
                    <a:cubicBezTo>
                      <a:pt x="53047" y="23935"/>
                      <a:pt x="52510" y="27162"/>
                      <a:pt x="51471" y="29601"/>
                    </a:cubicBezTo>
                    <a:cubicBezTo>
                      <a:pt x="50396" y="32039"/>
                      <a:pt x="48784" y="33940"/>
                      <a:pt x="46563" y="35302"/>
                    </a:cubicBezTo>
                    <a:cubicBezTo>
                      <a:pt x="44342" y="36665"/>
                      <a:pt x="42013" y="37346"/>
                      <a:pt x="39649" y="37382"/>
                    </a:cubicBezTo>
                    <a:cubicBezTo>
                      <a:pt x="37356" y="37346"/>
                      <a:pt x="35243" y="36737"/>
                      <a:pt x="33308" y="35553"/>
                    </a:cubicBezTo>
                    <a:cubicBezTo>
                      <a:pt x="31302" y="34298"/>
                      <a:pt x="29726" y="32470"/>
                      <a:pt x="28508" y="30031"/>
                    </a:cubicBezTo>
                    <a:cubicBezTo>
                      <a:pt x="27576" y="33187"/>
                      <a:pt x="25964" y="35625"/>
                      <a:pt x="23743" y="37346"/>
                    </a:cubicBezTo>
                    <a:cubicBezTo>
                      <a:pt x="21450" y="39068"/>
                      <a:pt x="18799" y="39928"/>
                      <a:pt x="15790" y="39928"/>
                    </a:cubicBezTo>
                    <a:cubicBezTo>
                      <a:pt x="13282" y="39928"/>
                      <a:pt x="10990" y="39390"/>
                      <a:pt x="8912" y="38350"/>
                    </a:cubicBezTo>
                    <a:cubicBezTo>
                      <a:pt x="6762" y="37311"/>
                      <a:pt x="5150" y="36020"/>
                      <a:pt x="4040" y="34514"/>
                    </a:cubicBezTo>
                    <a:cubicBezTo>
                      <a:pt x="2857" y="32936"/>
                      <a:pt x="1998" y="31035"/>
                      <a:pt x="1424" y="28740"/>
                    </a:cubicBezTo>
                    <a:cubicBezTo>
                      <a:pt x="851" y="26445"/>
                      <a:pt x="565" y="23612"/>
                      <a:pt x="565" y="20278"/>
                    </a:cubicBezTo>
                    <a:close/>
                    <a:moveTo>
                      <a:pt x="31015" y="7189"/>
                    </a:moveTo>
                    <a:lnTo>
                      <a:pt x="31015" y="18556"/>
                    </a:lnTo>
                    <a:cubicBezTo>
                      <a:pt x="30979" y="21604"/>
                      <a:pt x="31194" y="23828"/>
                      <a:pt x="31624" y="25190"/>
                    </a:cubicBezTo>
                    <a:cubicBezTo>
                      <a:pt x="32126" y="26947"/>
                      <a:pt x="32986" y="28274"/>
                      <a:pt x="34240" y="29171"/>
                    </a:cubicBezTo>
                    <a:cubicBezTo>
                      <a:pt x="35422" y="30067"/>
                      <a:pt x="36962" y="30497"/>
                      <a:pt x="38825" y="30533"/>
                    </a:cubicBezTo>
                    <a:cubicBezTo>
                      <a:pt x="40545" y="30497"/>
                      <a:pt x="42049" y="30103"/>
                      <a:pt x="43410" y="29278"/>
                    </a:cubicBezTo>
                    <a:cubicBezTo>
                      <a:pt x="44700" y="28418"/>
                      <a:pt x="45632" y="27198"/>
                      <a:pt x="46133" y="25692"/>
                    </a:cubicBezTo>
                    <a:cubicBezTo>
                      <a:pt x="46635" y="24114"/>
                      <a:pt x="46885" y="21461"/>
                      <a:pt x="46885" y="17696"/>
                    </a:cubicBezTo>
                    <a:lnTo>
                      <a:pt x="46885" y="7189"/>
                    </a:lnTo>
                    <a:close/>
                    <a:moveTo>
                      <a:pt x="6762" y="7189"/>
                    </a:moveTo>
                    <a:lnTo>
                      <a:pt x="6762" y="20278"/>
                    </a:lnTo>
                    <a:cubicBezTo>
                      <a:pt x="6726" y="22501"/>
                      <a:pt x="6834" y="24079"/>
                      <a:pt x="7013" y="25011"/>
                    </a:cubicBezTo>
                    <a:cubicBezTo>
                      <a:pt x="7300" y="26589"/>
                      <a:pt x="7765" y="27916"/>
                      <a:pt x="8446" y="29027"/>
                    </a:cubicBezTo>
                    <a:cubicBezTo>
                      <a:pt x="9091" y="30067"/>
                      <a:pt x="10058" y="30964"/>
                      <a:pt x="11348" y="31681"/>
                    </a:cubicBezTo>
                    <a:cubicBezTo>
                      <a:pt x="12602" y="32362"/>
                      <a:pt x="14070" y="32721"/>
                      <a:pt x="15790" y="32721"/>
                    </a:cubicBezTo>
                    <a:cubicBezTo>
                      <a:pt x="17724" y="32721"/>
                      <a:pt x="19444" y="32219"/>
                      <a:pt x="20877" y="31215"/>
                    </a:cubicBezTo>
                    <a:cubicBezTo>
                      <a:pt x="22310" y="30210"/>
                      <a:pt x="23313" y="28812"/>
                      <a:pt x="23922" y="27019"/>
                    </a:cubicBezTo>
                    <a:cubicBezTo>
                      <a:pt x="24495" y="25226"/>
                      <a:pt x="24782" y="22644"/>
                      <a:pt x="24818" y="19345"/>
                    </a:cubicBezTo>
                    <a:lnTo>
                      <a:pt x="24818" y="7189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A2598436-4B26-DCA5-0579-0FC82F042447}"/>
                  </a:ext>
                </a:extLst>
              </p:cNvPr>
              <p:cNvSpPr/>
              <p:nvPr/>
            </p:nvSpPr>
            <p:spPr>
              <a:xfrm>
                <a:off x="5821424" y="3483792"/>
                <a:ext cx="39764" cy="35072"/>
              </a:xfrm>
              <a:custGeom>
                <a:avLst/>
                <a:gdLst>
                  <a:gd name="connsiteX0" fmla="*/ 6117 w 39764"/>
                  <a:gd name="connsiteY0" fmla="*/ 27278 h 35072"/>
                  <a:gd name="connsiteX1" fmla="*/ 1819 w 39764"/>
                  <a:gd name="connsiteY1" fmla="*/ 20357 h 35072"/>
                  <a:gd name="connsiteX2" fmla="*/ 565 w 39764"/>
                  <a:gd name="connsiteY2" fmla="*/ 13257 h 35072"/>
                  <a:gd name="connsiteX3" fmla="*/ 3610 w 39764"/>
                  <a:gd name="connsiteY3" fmla="*/ 3610 h 35072"/>
                  <a:gd name="connsiteX4" fmla="*/ 11455 w 39764"/>
                  <a:gd name="connsiteY4" fmla="*/ 240 h 35072"/>
                  <a:gd name="connsiteX5" fmla="*/ 16542 w 39764"/>
                  <a:gd name="connsiteY5" fmla="*/ 1495 h 35072"/>
                  <a:gd name="connsiteX6" fmla="*/ 20268 w 39764"/>
                  <a:gd name="connsiteY6" fmla="*/ 4830 h 35072"/>
                  <a:gd name="connsiteX7" fmla="*/ 22382 w 39764"/>
                  <a:gd name="connsiteY7" fmla="*/ 9491 h 35072"/>
                  <a:gd name="connsiteX8" fmla="*/ 23349 w 39764"/>
                  <a:gd name="connsiteY8" fmla="*/ 15229 h 35072"/>
                  <a:gd name="connsiteX9" fmla="*/ 25570 w 39764"/>
                  <a:gd name="connsiteY9" fmla="*/ 26740 h 35072"/>
                  <a:gd name="connsiteX10" fmla="*/ 27254 w 39764"/>
                  <a:gd name="connsiteY10" fmla="*/ 26775 h 35072"/>
                  <a:gd name="connsiteX11" fmla="*/ 32807 w 39764"/>
                  <a:gd name="connsiteY11" fmla="*/ 24947 h 35072"/>
                  <a:gd name="connsiteX12" fmla="*/ 34992 w 39764"/>
                  <a:gd name="connsiteY12" fmla="*/ 17596 h 35072"/>
                  <a:gd name="connsiteX13" fmla="*/ 33380 w 39764"/>
                  <a:gd name="connsiteY13" fmla="*/ 10854 h 35072"/>
                  <a:gd name="connsiteX14" fmla="*/ 27755 w 39764"/>
                  <a:gd name="connsiteY14" fmla="*/ 7663 h 35072"/>
                  <a:gd name="connsiteX15" fmla="*/ 28615 w 39764"/>
                  <a:gd name="connsiteY15" fmla="*/ 1351 h 35072"/>
                  <a:gd name="connsiteX16" fmla="*/ 35135 w 39764"/>
                  <a:gd name="connsiteY16" fmla="*/ 4184 h 35072"/>
                  <a:gd name="connsiteX17" fmla="*/ 38968 w 39764"/>
                  <a:gd name="connsiteY17" fmla="*/ 9886 h 35072"/>
                  <a:gd name="connsiteX18" fmla="*/ 40330 w 39764"/>
                  <a:gd name="connsiteY18" fmla="*/ 18528 h 35072"/>
                  <a:gd name="connsiteX19" fmla="*/ 39183 w 39764"/>
                  <a:gd name="connsiteY19" fmla="*/ 26453 h 35072"/>
                  <a:gd name="connsiteX20" fmla="*/ 36281 w 39764"/>
                  <a:gd name="connsiteY20" fmla="*/ 30935 h 35072"/>
                  <a:gd name="connsiteX21" fmla="*/ 31911 w 39764"/>
                  <a:gd name="connsiteY21" fmla="*/ 32943 h 35072"/>
                  <a:gd name="connsiteX22" fmla="*/ 25964 w 39764"/>
                  <a:gd name="connsiteY22" fmla="*/ 33266 h 35072"/>
                  <a:gd name="connsiteX23" fmla="*/ 17366 w 39764"/>
                  <a:gd name="connsiteY23" fmla="*/ 33266 h 35072"/>
                  <a:gd name="connsiteX24" fmla="*/ 5974 w 39764"/>
                  <a:gd name="connsiteY24" fmla="*/ 33660 h 35072"/>
                  <a:gd name="connsiteX25" fmla="*/ 1424 w 39764"/>
                  <a:gd name="connsiteY25" fmla="*/ 35310 h 35072"/>
                  <a:gd name="connsiteX26" fmla="*/ 1424 w 39764"/>
                  <a:gd name="connsiteY26" fmla="*/ 28568 h 35072"/>
                  <a:gd name="connsiteX27" fmla="*/ 6117 w 39764"/>
                  <a:gd name="connsiteY27" fmla="*/ 27278 h 35072"/>
                  <a:gd name="connsiteX28" fmla="*/ 20519 w 39764"/>
                  <a:gd name="connsiteY28" fmla="*/ 26740 h 35072"/>
                  <a:gd name="connsiteX29" fmla="*/ 18083 w 39764"/>
                  <a:gd name="connsiteY29" fmla="*/ 16197 h 35072"/>
                  <a:gd name="connsiteX30" fmla="*/ 16793 w 39764"/>
                  <a:gd name="connsiteY30" fmla="*/ 10567 h 35072"/>
                  <a:gd name="connsiteX31" fmla="*/ 14679 w 39764"/>
                  <a:gd name="connsiteY31" fmla="*/ 8021 h 35072"/>
                  <a:gd name="connsiteX32" fmla="*/ 11634 w 39764"/>
                  <a:gd name="connsiteY32" fmla="*/ 7125 h 35072"/>
                  <a:gd name="connsiteX33" fmla="*/ 7335 w 39764"/>
                  <a:gd name="connsiteY33" fmla="*/ 9061 h 35072"/>
                  <a:gd name="connsiteX34" fmla="*/ 5616 w 39764"/>
                  <a:gd name="connsiteY34" fmla="*/ 14799 h 35072"/>
                  <a:gd name="connsiteX35" fmla="*/ 7228 w 39764"/>
                  <a:gd name="connsiteY35" fmla="*/ 21432 h 35072"/>
                  <a:gd name="connsiteX36" fmla="*/ 11706 w 39764"/>
                  <a:gd name="connsiteY36" fmla="*/ 25700 h 35072"/>
                  <a:gd name="connsiteX37" fmla="*/ 18154 w 39764"/>
                  <a:gd name="connsiteY37" fmla="*/ 26740 h 35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9764" h="35072">
                    <a:moveTo>
                      <a:pt x="6117" y="27278"/>
                    </a:moveTo>
                    <a:cubicBezTo>
                      <a:pt x="4040" y="24875"/>
                      <a:pt x="2607" y="22544"/>
                      <a:pt x="1819" y="20357"/>
                    </a:cubicBezTo>
                    <a:cubicBezTo>
                      <a:pt x="959" y="18133"/>
                      <a:pt x="565" y="15767"/>
                      <a:pt x="565" y="13257"/>
                    </a:cubicBezTo>
                    <a:cubicBezTo>
                      <a:pt x="565" y="9025"/>
                      <a:pt x="1568" y="5834"/>
                      <a:pt x="3610" y="3610"/>
                    </a:cubicBezTo>
                    <a:cubicBezTo>
                      <a:pt x="5652" y="1351"/>
                      <a:pt x="8267" y="204"/>
                      <a:pt x="11455" y="240"/>
                    </a:cubicBezTo>
                    <a:cubicBezTo>
                      <a:pt x="13282" y="204"/>
                      <a:pt x="14966" y="634"/>
                      <a:pt x="16542" y="1495"/>
                    </a:cubicBezTo>
                    <a:cubicBezTo>
                      <a:pt x="18047" y="2320"/>
                      <a:pt x="19301" y="3431"/>
                      <a:pt x="20268" y="4830"/>
                    </a:cubicBezTo>
                    <a:cubicBezTo>
                      <a:pt x="21164" y="6192"/>
                      <a:pt x="21880" y="7734"/>
                      <a:pt x="22382" y="9491"/>
                    </a:cubicBezTo>
                    <a:cubicBezTo>
                      <a:pt x="22704" y="10711"/>
                      <a:pt x="23026" y="12647"/>
                      <a:pt x="23349" y="15229"/>
                    </a:cubicBezTo>
                    <a:cubicBezTo>
                      <a:pt x="23958" y="20428"/>
                      <a:pt x="24674" y="24265"/>
                      <a:pt x="25570" y="26740"/>
                    </a:cubicBezTo>
                    <a:cubicBezTo>
                      <a:pt x="26430" y="26740"/>
                      <a:pt x="27003" y="26740"/>
                      <a:pt x="27254" y="26775"/>
                    </a:cubicBezTo>
                    <a:cubicBezTo>
                      <a:pt x="29869" y="26740"/>
                      <a:pt x="31732" y="26130"/>
                      <a:pt x="32807" y="24947"/>
                    </a:cubicBezTo>
                    <a:cubicBezTo>
                      <a:pt x="34239" y="23261"/>
                      <a:pt x="34956" y="20823"/>
                      <a:pt x="34992" y="17596"/>
                    </a:cubicBezTo>
                    <a:cubicBezTo>
                      <a:pt x="34956" y="14548"/>
                      <a:pt x="34419" y="12288"/>
                      <a:pt x="33380" y="10854"/>
                    </a:cubicBezTo>
                    <a:cubicBezTo>
                      <a:pt x="32305" y="9384"/>
                      <a:pt x="30442" y="8308"/>
                      <a:pt x="27755" y="7663"/>
                    </a:cubicBezTo>
                    <a:lnTo>
                      <a:pt x="28615" y="1351"/>
                    </a:lnTo>
                    <a:cubicBezTo>
                      <a:pt x="31302" y="1925"/>
                      <a:pt x="33451" y="2857"/>
                      <a:pt x="35135" y="4184"/>
                    </a:cubicBezTo>
                    <a:cubicBezTo>
                      <a:pt x="36783" y="5475"/>
                      <a:pt x="38073" y="7376"/>
                      <a:pt x="38968" y="9886"/>
                    </a:cubicBezTo>
                    <a:cubicBezTo>
                      <a:pt x="39864" y="12360"/>
                      <a:pt x="40330" y="15229"/>
                      <a:pt x="40330" y="18528"/>
                    </a:cubicBezTo>
                    <a:cubicBezTo>
                      <a:pt x="40330" y="21755"/>
                      <a:pt x="39936" y="24409"/>
                      <a:pt x="39183" y="26453"/>
                    </a:cubicBezTo>
                    <a:cubicBezTo>
                      <a:pt x="38395" y="28461"/>
                      <a:pt x="37428" y="29967"/>
                      <a:pt x="36281" y="30935"/>
                    </a:cubicBezTo>
                    <a:cubicBezTo>
                      <a:pt x="35099" y="31867"/>
                      <a:pt x="33630" y="32513"/>
                      <a:pt x="31911" y="32943"/>
                    </a:cubicBezTo>
                    <a:cubicBezTo>
                      <a:pt x="30765" y="33122"/>
                      <a:pt x="28794" y="33230"/>
                      <a:pt x="25964" y="33266"/>
                    </a:cubicBezTo>
                    <a:lnTo>
                      <a:pt x="17366" y="33266"/>
                    </a:lnTo>
                    <a:cubicBezTo>
                      <a:pt x="11348" y="33230"/>
                      <a:pt x="7550" y="33374"/>
                      <a:pt x="5974" y="33660"/>
                    </a:cubicBezTo>
                    <a:cubicBezTo>
                      <a:pt x="4362" y="33911"/>
                      <a:pt x="2857" y="34449"/>
                      <a:pt x="1424" y="35310"/>
                    </a:cubicBezTo>
                    <a:lnTo>
                      <a:pt x="1424" y="28568"/>
                    </a:lnTo>
                    <a:cubicBezTo>
                      <a:pt x="2750" y="27887"/>
                      <a:pt x="4290" y="27457"/>
                      <a:pt x="6117" y="27278"/>
                    </a:cubicBezTo>
                    <a:close/>
                    <a:moveTo>
                      <a:pt x="20519" y="26740"/>
                    </a:moveTo>
                    <a:cubicBezTo>
                      <a:pt x="19516" y="24373"/>
                      <a:pt x="18728" y="20859"/>
                      <a:pt x="18083" y="16197"/>
                    </a:cubicBezTo>
                    <a:cubicBezTo>
                      <a:pt x="17689" y="13543"/>
                      <a:pt x="17259" y="11643"/>
                      <a:pt x="16793" y="10567"/>
                    </a:cubicBezTo>
                    <a:cubicBezTo>
                      <a:pt x="16291" y="9420"/>
                      <a:pt x="15575" y="8595"/>
                      <a:pt x="14679" y="8021"/>
                    </a:cubicBezTo>
                    <a:cubicBezTo>
                      <a:pt x="13748" y="7412"/>
                      <a:pt x="12745" y="7089"/>
                      <a:pt x="11634" y="7125"/>
                    </a:cubicBezTo>
                    <a:cubicBezTo>
                      <a:pt x="9915" y="7089"/>
                      <a:pt x="8482" y="7734"/>
                      <a:pt x="7335" y="9061"/>
                    </a:cubicBezTo>
                    <a:cubicBezTo>
                      <a:pt x="6189" y="10352"/>
                      <a:pt x="5616" y="12288"/>
                      <a:pt x="5616" y="14799"/>
                    </a:cubicBezTo>
                    <a:cubicBezTo>
                      <a:pt x="5616" y="17273"/>
                      <a:pt x="6153" y="19460"/>
                      <a:pt x="7228" y="21432"/>
                    </a:cubicBezTo>
                    <a:cubicBezTo>
                      <a:pt x="8303" y="23333"/>
                      <a:pt x="9772" y="24767"/>
                      <a:pt x="11706" y="25700"/>
                    </a:cubicBezTo>
                    <a:cubicBezTo>
                      <a:pt x="13139" y="26381"/>
                      <a:pt x="15288" y="26740"/>
                      <a:pt x="18154" y="267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09EA4B8C-3CF9-1BB0-7BE1-7CBDB7D12859}"/>
                  </a:ext>
                </a:extLst>
              </p:cNvPr>
              <p:cNvSpPr/>
              <p:nvPr/>
            </p:nvSpPr>
            <p:spPr>
              <a:xfrm>
                <a:off x="5822283" y="3526752"/>
                <a:ext cx="38905" cy="20690"/>
              </a:xfrm>
              <a:custGeom>
                <a:avLst/>
                <a:gdLst>
                  <a:gd name="connsiteX0" fmla="*/ 565 w 38905"/>
                  <a:gd name="connsiteY0" fmla="*/ 242 h 20690"/>
                  <a:gd name="connsiteX1" fmla="*/ 38610 w 38905"/>
                  <a:gd name="connsiteY1" fmla="*/ 242 h 20690"/>
                  <a:gd name="connsiteX2" fmla="*/ 38610 w 38905"/>
                  <a:gd name="connsiteY2" fmla="*/ 6051 h 20690"/>
                  <a:gd name="connsiteX3" fmla="*/ 32842 w 38905"/>
                  <a:gd name="connsiteY3" fmla="*/ 6051 h 20690"/>
                  <a:gd name="connsiteX4" fmla="*/ 38180 w 38905"/>
                  <a:gd name="connsiteY4" fmla="*/ 10139 h 20690"/>
                  <a:gd name="connsiteX5" fmla="*/ 39470 w 38905"/>
                  <a:gd name="connsiteY5" fmla="*/ 14299 h 20690"/>
                  <a:gd name="connsiteX6" fmla="*/ 37392 w 38905"/>
                  <a:gd name="connsiteY6" fmla="*/ 20933 h 20690"/>
                  <a:gd name="connsiteX7" fmla="*/ 31409 w 38905"/>
                  <a:gd name="connsiteY7" fmla="*/ 18710 h 20690"/>
                  <a:gd name="connsiteX8" fmla="*/ 32806 w 38905"/>
                  <a:gd name="connsiteY8" fmla="*/ 13976 h 20690"/>
                  <a:gd name="connsiteX9" fmla="*/ 31517 w 38905"/>
                  <a:gd name="connsiteY9" fmla="*/ 10175 h 20690"/>
                  <a:gd name="connsiteX10" fmla="*/ 28006 w 38905"/>
                  <a:gd name="connsiteY10" fmla="*/ 7772 h 20690"/>
                  <a:gd name="connsiteX11" fmla="*/ 20483 w 38905"/>
                  <a:gd name="connsiteY11" fmla="*/ 6697 h 20690"/>
                  <a:gd name="connsiteX12" fmla="*/ 565 w 38905"/>
                  <a:gd name="connsiteY12" fmla="*/ 6697 h 20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905" h="20690">
                    <a:moveTo>
                      <a:pt x="565" y="242"/>
                    </a:moveTo>
                    <a:lnTo>
                      <a:pt x="38610" y="242"/>
                    </a:lnTo>
                    <a:lnTo>
                      <a:pt x="38610" y="6051"/>
                    </a:lnTo>
                    <a:lnTo>
                      <a:pt x="32842" y="6051"/>
                    </a:lnTo>
                    <a:cubicBezTo>
                      <a:pt x="35529" y="7522"/>
                      <a:pt x="37320" y="8884"/>
                      <a:pt x="38180" y="10139"/>
                    </a:cubicBezTo>
                    <a:cubicBezTo>
                      <a:pt x="39040" y="11394"/>
                      <a:pt x="39470" y="12793"/>
                      <a:pt x="39470" y="14299"/>
                    </a:cubicBezTo>
                    <a:cubicBezTo>
                      <a:pt x="39470" y="16450"/>
                      <a:pt x="38753" y="18638"/>
                      <a:pt x="37392" y="20933"/>
                    </a:cubicBezTo>
                    <a:lnTo>
                      <a:pt x="31409" y="18710"/>
                    </a:lnTo>
                    <a:cubicBezTo>
                      <a:pt x="32341" y="17132"/>
                      <a:pt x="32806" y="15554"/>
                      <a:pt x="32806" y="13976"/>
                    </a:cubicBezTo>
                    <a:cubicBezTo>
                      <a:pt x="32806" y="12542"/>
                      <a:pt x="32377" y="11251"/>
                      <a:pt x="31517" y="10175"/>
                    </a:cubicBezTo>
                    <a:cubicBezTo>
                      <a:pt x="30657" y="9028"/>
                      <a:pt x="29475" y="8239"/>
                      <a:pt x="28006" y="7772"/>
                    </a:cubicBezTo>
                    <a:cubicBezTo>
                      <a:pt x="25677" y="7019"/>
                      <a:pt x="23170" y="6661"/>
                      <a:pt x="20483" y="6697"/>
                    </a:cubicBezTo>
                    <a:lnTo>
                      <a:pt x="565" y="669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4DC8DA42-EDAE-10D1-DB6A-FB763D0BD74E}"/>
                  </a:ext>
                </a:extLst>
              </p:cNvPr>
              <p:cNvSpPr/>
              <p:nvPr/>
            </p:nvSpPr>
            <p:spPr>
              <a:xfrm>
                <a:off x="5821424" y="3548697"/>
                <a:ext cx="39764" cy="31627"/>
              </a:xfrm>
              <a:custGeom>
                <a:avLst/>
                <a:gdLst>
                  <a:gd name="connsiteX0" fmla="*/ 12781 w 39764"/>
                  <a:gd name="connsiteY0" fmla="*/ 245 h 31627"/>
                  <a:gd name="connsiteX1" fmla="*/ 13784 w 39764"/>
                  <a:gd name="connsiteY1" fmla="*/ 6628 h 31627"/>
                  <a:gd name="connsiteX2" fmla="*/ 7909 w 39764"/>
                  <a:gd name="connsiteY2" fmla="*/ 9604 h 31627"/>
                  <a:gd name="connsiteX3" fmla="*/ 5867 w 39764"/>
                  <a:gd name="connsiteY3" fmla="*/ 16489 h 31627"/>
                  <a:gd name="connsiteX4" fmla="*/ 7658 w 39764"/>
                  <a:gd name="connsiteY4" fmla="*/ 23087 h 31627"/>
                  <a:gd name="connsiteX5" fmla="*/ 11921 w 39764"/>
                  <a:gd name="connsiteY5" fmla="*/ 25239 h 31627"/>
                  <a:gd name="connsiteX6" fmla="*/ 15360 w 39764"/>
                  <a:gd name="connsiteY6" fmla="*/ 23338 h 31627"/>
                  <a:gd name="connsiteX7" fmla="*/ 17545 w 39764"/>
                  <a:gd name="connsiteY7" fmla="*/ 16740 h 31627"/>
                  <a:gd name="connsiteX8" fmla="*/ 20626 w 39764"/>
                  <a:gd name="connsiteY8" fmla="*/ 6879 h 31627"/>
                  <a:gd name="connsiteX9" fmla="*/ 24244 w 39764"/>
                  <a:gd name="connsiteY9" fmla="*/ 2719 h 31627"/>
                  <a:gd name="connsiteX10" fmla="*/ 29367 w 39764"/>
                  <a:gd name="connsiteY10" fmla="*/ 1321 h 31627"/>
                  <a:gd name="connsiteX11" fmla="*/ 34060 w 39764"/>
                  <a:gd name="connsiteY11" fmla="*/ 2468 h 31627"/>
                  <a:gd name="connsiteX12" fmla="*/ 37679 w 39764"/>
                  <a:gd name="connsiteY12" fmla="*/ 5660 h 31627"/>
                  <a:gd name="connsiteX13" fmla="*/ 39541 w 39764"/>
                  <a:gd name="connsiteY13" fmla="*/ 9747 h 31627"/>
                  <a:gd name="connsiteX14" fmla="*/ 40330 w 39764"/>
                  <a:gd name="connsiteY14" fmla="*/ 15341 h 31627"/>
                  <a:gd name="connsiteX15" fmla="*/ 39040 w 39764"/>
                  <a:gd name="connsiteY15" fmla="*/ 23195 h 31627"/>
                  <a:gd name="connsiteX16" fmla="*/ 35529 w 39764"/>
                  <a:gd name="connsiteY16" fmla="*/ 28215 h 31627"/>
                  <a:gd name="connsiteX17" fmla="*/ 29654 w 39764"/>
                  <a:gd name="connsiteY17" fmla="*/ 30438 h 31627"/>
                  <a:gd name="connsiteX18" fmla="*/ 28794 w 39764"/>
                  <a:gd name="connsiteY18" fmla="*/ 24127 h 31627"/>
                  <a:gd name="connsiteX19" fmla="*/ 33380 w 39764"/>
                  <a:gd name="connsiteY19" fmla="*/ 21617 h 31627"/>
                  <a:gd name="connsiteX20" fmla="*/ 35028 w 39764"/>
                  <a:gd name="connsiteY20" fmla="*/ 15808 h 31627"/>
                  <a:gd name="connsiteX21" fmla="*/ 33559 w 39764"/>
                  <a:gd name="connsiteY21" fmla="*/ 9461 h 31627"/>
                  <a:gd name="connsiteX22" fmla="*/ 30120 w 39764"/>
                  <a:gd name="connsiteY22" fmla="*/ 7560 h 31627"/>
                  <a:gd name="connsiteX23" fmla="*/ 27863 w 39764"/>
                  <a:gd name="connsiteY23" fmla="*/ 8349 h 31627"/>
                  <a:gd name="connsiteX24" fmla="*/ 26143 w 39764"/>
                  <a:gd name="connsiteY24" fmla="*/ 10823 h 31627"/>
                  <a:gd name="connsiteX25" fmla="*/ 24495 w 39764"/>
                  <a:gd name="connsiteY25" fmla="*/ 16525 h 31627"/>
                  <a:gd name="connsiteX26" fmla="*/ 21486 w 39764"/>
                  <a:gd name="connsiteY26" fmla="*/ 26063 h 31627"/>
                  <a:gd name="connsiteX27" fmla="*/ 18119 w 39764"/>
                  <a:gd name="connsiteY27" fmla="*/ 30331 h 31627"/>
                  <a:gd name="connsiteX28" fmla="*/ 12602 w 39764"/>
                  <a:gd name="connsiteY28" fmla="*/ 31873 h 31627"/>
                  <a:gd name="connsiteX29" fmla="*/ 6512 w 39764"/>
                  <a:gd name="connsiteY29" fmla="*/ 29972 h 31627"/>
                  <a:gd name="connsiteX30" fmla="*/ 2105 w 39764"/>
                  <a:gd name="connsiteY30" fmla="*/ 24557 h 31627"/>
                  <a:gd name="connsiteX31" fmla="*/ 565 w 39764"/>
                  <a:gd name="connsiteY31" fmla="*/ 16525 h 31627"/>
                  <a:gd name="connsiteX32" fmla="*/ 3646 w 39764"/>
                  <a:gd name="connsiteY32" fmla="*/ 5193 h 31627"/>
                  <a:gd name="connsiteX33" fmla="*/ 12781 w 39764"/>
                  <a:gd name="connsiteY33" fmla="*/ 245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245"/>
                    </a:moveTo>
                    <a:lnTo>
                      <a:pt x="13784" y="6628"/>
                    </a:lnTo>
                    <a:cubicBezTo>
                      <a:pt x="11205" y="6950"/>
                      <a:pt x="9234" y="7955"/>
                      <a:pt x="7909" y="9604"/>
                    </a:cubicBezTo>
                    <a:cubicBezTo>
                      <a:pt x="6512" y="11253"/>
                      <a:pt x="5831" y="13548"/>
                      <a:pt x="5867" y="16489"/>
                    </a:cubicBezTo>
                    <a:cubicBezTo>
                      <a:pt x="5831" y="19429"/>
                      <a:pt x="6440" y="21617"/>
                      <a:pt x="7658" y="23087"/>
                    </a:cubicBezTo>
                    <a:cubicBezTo>
                      <a:pt x="8876" y="24486"/>
                      <a:pt x="10273" y="25203"/>
                      <a:pt x="11921" y="25239"/>
                    </a:cubicBezTo>
                    <a:cubicBezTo>
                      <a:pt x="13354" y="25203"/>
                      <a:pt x="14500" y="24557"/>
                      <a:pt x="15360" y="23338"/>
                    </a:cubicBezTo>
                    <a:cubicBezTo>
                      <a:pt x="15897" y="22406"/>
                      <a:pt x="16650" y="20218"/>
                      <a:pt x="17545" y="16740"/>
                    </a:cubicBezTo>
                    <a:cubicBezTo>
                      <a:pt x="18728" y="11971"/>
                      <a:pt x="19731" y="8672"/>
                      <a:pt x="20626" y="6879"/>
                    </a:cubicBezTo>
                    <a:cubicBezTo>
                      <a:pt x="21486" y="5014"/>
                      <a:pt x="22704" y="3651"/>
                      <a:pt x="24244" y="2719"/>
                    </a:cubicBezTo>
                    <a:cubicBezTo>
                      <a:pt x="25785" y="1787"/>
                      <a:pt x="27505" y="1321"/>
                      <a:pt x="29367" y="1321"/>
                    </a:cubicBezTo>
                    <a:cubicBezTo>
                      <a:pt x="31051" y="1321"/>
                      <a:pt x="32592" y="1679"/>
                      <a:pt x="34060" y="2468"/>
                    </a:cubicBezTo>
                    <a:cubicBezTo>
                      <a:pt x="35493" y="3221"/>
                      <a:pt x="36711" y="4297"/>
                      <a:pt x="37679" y="5660"/>
                    </a:cubicBezTo>
                    <a:cubicBezTo>
                      <a:pt x="38395" y="6628"/>
                      <a:pt x="39004" y="7990"/>
                      <a:pt x="39541" y="9747"/>
                    </a:cubicBezTo>
                    <a:cubicBezTo>
                      <a:pt x="40043" y="11469"/>
                      <a:pt x="40330" y="13333"/>
                      <a:pt x="40330" y="15341"/>
                    </a:cubicBezTo>
                    <a:cubicBezTo>
                      <a:pt x="40330" y="18318"/>
                      <a:pt x="39900" y="20935"/>
                      <a:pt x="39040" y="23195"/>
                    </a:cubicBezTo>
                    <a:cubicBezTo>
                      <a:pt x="38180" y="25454"/>
                      <a:pt x="36998" y="27139"/>
                      <a:pt x="35529" y="28215"/>
                    </a:cubicBezTo>
                    <a:cubicBezTo>
                      <a:pt x="34060" y="29291"/>
                      <a:pt x="32090" y="30008"/>
                      <a:pt x="29654" y="30438"/>
                    </a:cubicBezTo>
                    <a:lnTo>
                      <a:pt x="28794" y="24127"/>
                    </a:lnTo>
                    <a:cubicBezTo>
                      <a:pt x="30729" y="23840"/>
                      <a:pt x="32269" y="22979"/>
                      <a:pt x="33380" y="21617"/>
                    </a:cubicBezTo>
                    <a:cubicBezTo>
                      <a:pt x="34454" y="20218"/>
                      <a:pt x="34992" y="18282"/>
                      <a:pt x="35028" y="15808"/>
                    </a:cubicBezTo>
                    <a:cubicBezTo>
                      <a:pt x="34992" y="12795"/>
                      <a:pt x="34526" y="10680"/>
                      <a:pt x="33559" y="9461"/>
                    </a:cubicBezTo>
                    <a:cubicBezTo>
                      <a:pt x="32556" y="8170"/>
                      <a:pt x="31409" y="7560"/>
                      <a:pt x="30120" y="7560"/>
                    </a:cubicBezTo>
                    <a:cubicBezTo>
                      <a:pt x="29260" y="7560"/>
                      <a:pt x="28508" y="7811"/>
                      <a:pt x="27863" y="8349"/>
                    </a:cubicBezTo>
                    <a:cubicBezTo>
                      <a:pt x="27146" y="8851"/>
                      <a:pt x="26573" y="9676"/>
                      <a:pt x="26143" y="10823"/>
                    </a:cubicBezTo>
                    <a:cubicBezTo>
                      <a:pt x="25892" y="11433"/>
                      <a:pt x="25319" y="13333"/>
                      <a:pt x="24495" y="16525"/>
                    </a:cubicBezTo>
                    <a:cubicBezTo>
                      <a:pt x="23241" y="21079"/>
                      <a:pt x="22238" y="24270"/>
                      <a:pt x="21486" y="26063"/>
                    </a:cubicBezTo>
                    <a:cubicBezTo>
                      <a:pt x="20698" y="27856"/>
                      <a:pt x="19587" y="29255"/>
                      <a:pt x="18119" y="30331"/>
                    </a:cubicBezTo>
                    <a:cubicBezTo>
                      <a:pt x="16614" y="31335"/>
                      <a:pt x="14787" y="31873"/>
                      <a:pt x="12602" y="31873"/>
                    </a:cubicBezTo>
                    <a:cubicBezTo>
                      <a:pt x="10452" y="31873"/>
                      <a:pt x="8410" y="31227"/>
                      <a:pt x="6512" y="29972"/>
                    </a:cubicBezTo>
                    <a:cubicBezTo>
                      <a:pt x="4613" y="28717"/>
                      <a:pt x="3144" y="26924"/>
                      <a:pt x="2105" y="24557"/>
                    </a:cubicBezTo>
                    <a:cubicBezTo>
                      <a:pt x="1066" y="22191"/>
                      <a:pt x="565" y="19501"/>
                      <a:pt x="565" y="16525"/>
                    </a:cubicBezTo>
                    <a:cubicBezTo>
                      <a:pt x="565" y="11540"/>
                      <a:pt x="1568" y="7775"/>
                      <a:pt x="3646" y="5193"/>
                    </a:cubicBezTo>
                    <a:cubicBezTo>
                      <a:pt x="5652" y="2611"/>
                      <a:pt x="8697" y="962"/>
                      <a:pt x="12781" y="2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3E939264-136F-3F3C-83F5-2D7746A1E6BC}"/>
                  </a:ext>
                </a:extLst>
              </p:cNvPr>
              <p:cNvSpPr/>
              <p:nvPr/>
            </p:nvSpPr>
            <p:spPr>
              <a:xfrm>
                <a:off x="5822283" y="3583157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613CAF0B-68D8-124E-920F-F6550EA3FE14}"/>
                  </a:ext>
                </a:extLst>
              </p:cNvPr>
              <p:cNvSpPr/>
              <p:nvPr/>
            </p:nvSpPr>
            <p:spPr>
              <a:xfrm>
                <a:off x="5821424" y="3605823"/>
                <a:ext cx="39764" cy="31627"/>
              </a:xfrm>
              <a:custGeom>
                <a:avLst/>
                <a:gdLst>
                  <a:gd name="connsiteX0" fmla="*/ 12781 w 39764"/>
                  <a:gd name="connsiteY0" fmla="*/ 251 h 31627"/>
                  <a:gd name="connsiteX1" fmla="*/ 13784 w 39764"/>
                  <a:gd name="connsiteY1" fmla="*/ 6634 h 31627"/>
                  <a:gd name="connsiteX2" fmla="*/ 7909 w 39764"/>
                  <a:gd name="connsiteY2" fmla="*/ 9610 h 31627"/>
                  <a:gd name="connsiteX3" fmla="*/ 5867 w 39764"/>
                  <a:gd name="connsiteY3" fmla="*/ 16495 h 31627"/>
                  <a:gd name="connsiteX4" fmla="*/ 7658 w 39764"/>
                  <a:gd name="connsiteY4" fmla="*/ 23093 h 31627"/>
                  <a:gd name="connsiteX5" fmla="*/ 11921 w 39764"/>
                  <a:gd name="connsiteY5" fmla="*/ 25245 h 31627"/>
                  <a:gd name="connsiteX6" fmla="*/ 15360 w 39764"/>
                  <a:gd name="connsiteY6" fmla="*/ 23344 h 31627"/>
                  <a:gd name="connsiteX7" fmla="*/ 17545 w 39764"/>
                  <a:gd name="connsiteY7" fmla="*/ 16746 h 31627"/>
                  <a:gd name="connsiteX8" fmla="*/ 20626 w 39764"/>
                  <a:gd name="connsiteY8" fmla="*/ 6885 h 31627"/>
                  <a:gd name="connsiteX9" fmla="*/ 24244 w 39764"/>
                  <a:gd name="connsiteY9" fmla="*/ 2725 h 31627"/>
                  <a:gd name="connsiteX10" fmla="*/ 29367 w 39764"/>
                  <a:gd name="connsiteY10" fmla="*/ 1327 h 31627"/>
                  <a:gd name="connsiteX11" fmla="*/ 34060 w 39764"/>
                  <a:gd name="connsiteY11" fmla="*/ 2474 h 31627"/>
                  <a:gd name="connsiteX12" fmla="*/ 37679 w 39764"/>
                  <a:gd name="connsiteY12" fmla="*/ 5666 h 31627"/>
                  <a:gd name="connsiteX13" fmla="*/ 39541 w 39764"/>
                  <a:gd name="connsiteY13" fmla="*/ 9754 h 31627"/>
                  <a:gd name="connsiteX14" fmla="*/ 40330 w 39764"/>
                  <a:gd name="connsiteY14" fmla="*/ 15348 h 31627"/>
                  <a:gd name="connsiteX15" fmla="*/ 39040 w 39764"/>
                  <a:gd name="connsiteY15" fmla="*/ 23201 h 31627"/>
                  <a:gd name="connsiteX16" fmla="*/ 35529 w 39764"/>
                  <a:gd name="connsiteY16" fmla="*/ 28221 h 31627"/>
                  <a:gd name="connsiteX17" fmla="*/ 29654 w 39764"/>
                  <a:gd name="connsiteY17" fmla="*/ 30444 h 31627"/>
                  <a:gd name="connsiteX18" fmla="*/ 28794 w 39764"/>
                  <a:gd name="connsiteY18" fmla="*/ 24133 h 31627"/>
                  <a:gd name="connsiteX19" fmla="*/ 33380 w 39764"/>
                  <a:gd name="connsiteY19" fmla="*/ 21623 h 31627"/>
                  <a:gd name="connsiteX20" fmla="*/ 35028 w 39764"/>
                  <a:gd name="connsiteY20" fmla="*/ 15814 h 31627"/>
                  <a:gd name="connsiteX21" fmla="*/ 33559 w 39764"/>
                  <a:gd name="connsiteY21" fmla="*/ 9467 h 31627"/>
                  <a:gd name="connsiteX22" fmla="*/ 30120 w 39764"/>
                  <a:gd name="connsiteY22" fmla="*/ 7566 h 31627"/>
                  <a:gd name="connsiteX23" fmla="*/ 27863 w 39764"/>
                  <a:gd name="connsiteY23" fmla="*/ 8355 h 31627"/>
                  <a:gd name="connsiteX24" fmla="*/ 26143 w 39764"/>
                  <a:gd name="connsiteY24" fmla="*/ 10829 h 31627"/>
                  <a:gd name="connsiteX25" fmla="*/ 24495 w 39764"/>
                  <a:gd name="connsiteY25" fmla="*/ 16531 h 31627"/>
                  <a:gd name="connsiteX26" fmla="*/ 21486 w 39764"/>
                  <a:gd name="connsiteY26" fmla="*/ 26069 h 31627"/>
                  <a:gd name="connsiteX27" fmla="*/ 18119 w 39764"/>
                  <a:gd name="connsiteY27" fmla="*/ 30337 h 31627"/>
                  <a:gd name="connsiteX28" fmla="*/ 12602 w 39764"/>
                  <a:gd name="connsiteY28" fmla="*/ 31879 h 31627"/>
                  <a:gd name="connsiteX29" fmla="*/ 6512 w 39764"/>
                  <a:gd name="connsiteY29" fmla="*/ 29978 h 31627"/>
                  <a:gd name="connsiteX30" fmla="*/ 2105 w 39764"/>
                  <a:gd name="connsiteY30" fmla="*/ 24563 h 31627"/>
                  <a:gd name="connsiteX31" fmla="*/ 565 w 39764"/>
                  <a:gd name="connsiteY31" fmla="*/ 16531 h 31627"/>
                  <a:gd name="connsiteX32" fmla="*/ 3646 w 39764"/>
                  <a:gd name="connsiteY32" fmla="*/ 5200 h 31627"/>
                  <a:gd name="connsiteX33" fmla="*/ 12781 w 39764"/>
                  <a:gd name="connsiteY33" fmla="*/ 251 h 316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39764" h="31627">
                    <a:moveTo>
                      <a:pt x="12781" y="251"/>
                    </a:moveTo>
                    <a:lnTo>
                      <a:pt x="13784" y="6634"/>
                    </a:lnTo>
                    <a:cubicBezTo>
                      <a:pt x="11205" y="6957"/>
                      <a:pt x="9234" y="7961"/>
                      <a:pt x="7909" y="9610"/>
                    </a:cubicBezTo>
                    <a:cubicBezTo>
                      <a:pt x="6512" y="11260"/>
                      <a:pt x="5831" y="13555"/>
                      <a:pt x="5867" y="16495"/>
                    </a:cubicBezTo>
                    <a:cubicBezTo>
                      <a:pt x="5831" y="19436"/>
                      <a:pt x="6440" y="21623"/>
                      <a:pt x="7658" y="23093"/>
                    </a:cubicBezTo>
                    <a:cubicBezTo>
                      <a:pt x="8876" y="24492"/>
                      <a:pt x="10273" y="25209"/>
                      <a:pt x="11921" y="25245"/>
                    </a:cubicBezTo>
                    <a:cubicBezTo>
                      <a:pt x="13354" y="25209"/>
                      <a:pt x="14500" y="24563"/>
                      <a:pt x="15360" y="23344"/>
                    </a:cubicBezTo>
                    <a:cubicBezTo>
                      <a:pt x="15897" y="22412"/>
                      <a:pt x="16650" y="20225"/>
                      <a:pt x="17545" y="16746"/>
                    </a:cubicBezTo>
                    <a:cubicBezTo>
                      <a:pt x="18728" y="11977"/>
                      <a:pt x="19731" y="8678"/>
                      <a:pt x="20626" y="6885"/>
                    </a:cubicBezTo>
                    <a:cubicBezTo>
                      <a:pt x="21486" y="5020"/>
                      <a:pt x="22704" y="3658"/>
                      <a:pt x="24244" y="2725"/>
                    </a:cubicBezTo>
                    <a:cubicBezTo>
                      <a:pt x="25785" y="1793"/>
                      <a:pt x="27505" y="1327"/>
                      <a:pt x="29367" y="1327"/>
                    </a:cubicBezTo>
                    <a:cubicBezTo>
                      <a:pt x="31051" y="1327"/>
                      <a:pt x="32592" y="1685"/>
                      <a:pt x="34060" y="2474"/>
                    </a:cubicBezTo>
                    <a:cubicBezTo>
                      <a:pt x="35493" y="3227"/>
                      <a:pt x="36711" y="4303"/>
                      <a:pt x="37679" y="5666"/>
                    </a:cubicBezTo>
                    <a:cubicBezTo>
                      <a:pt x="38395" y="6634"/>
                      <a:pt x="39004" y="7997"/>
                      <a:pt x="39541" y="9754"/>
                    </a:cubicBezTo>
                    <a:cubicBezTo>
                      <a:pt x="40043" y="11475"/>
                      <a:pt x="40330" y="13340"/>
                      <a:pt x="40330" y="15348"/>
                    </a:cubicBezTo>
                    <a:cubicBezTo>
                      <a:pt x="40330" y="18324"/>
                      <a:pt x="39900" y="20942"/>
                      <a:pt x="39040" y="23201"/>
                    </a:cubicBezTo>
                    <a:cubicBezTo>
                      <a:pt x="38180" y="25460"/>
                      <a:pt x="36998" y="27145"/>
                      <a:pt x="35529" y="28221"/>
                    </a:cubicBezTo>
                    <a:cubicBezTo>
                      <a:pt x="34060" y="29297"/>
                      <a:pt x="32090" y="30014"/>
                      <a:pt x="29654" y="30444"/>
                    </a:cubicBezTo>
                    <a:lnTo>
                      <a:pt x="28794" y="24133"/>
                    </a:lnTo>
                    <a:cubicBezTo>
                      <a:pt x="30729" y="23846"/>
                      <a:pt x="32269" y="22986"/>
                      <a:pt x="33380" y="21623"/>
                    </a:cubicBezTo>
                    <a:cubicBezTo>
                      <a:pt x="34454" y="20225"/>
                      <a:pt x="34992" y="18288"/>
                      <a:pt x="35028" y="15814"/>
                    </a:cubicBezTo>
                    <a:cubicBezTo>
                      <a:pt x="34992" y="12802"/>
                      <a:pt x="34526" y="10686"/>
                      <a:pt x="33559" y="9467"/>
                    </a:cubicBezTo>
                    <a:cubicBezTo>
                      <a:pt x="32556" y="8176"/>
                      <a:pt x="31409" y="7566"/>
                      <a:pt x="30120" y="7566"/>
                    </a:cubicBezTo>
                    <a:cubicBezTo>
                      <a:pt x="29260" y="7566"/>
                      <a:pt x="28508" y="7817"/>
                      <a:pt x="27863" y="8355"/>
                    </a:cubicBezTo>
                    <a:cubicBezTo>
                      <a:pt x="27146" y="8857"/>
                      <a:pt x="26573" y="9682"/>
                      <a:pt x="26143" y="10829"/>
                    </a:cubicBezTo>
                    <a:cubicBezTo>
                      <a:pt x="25892" y="11439"/>
                      <a:pt x="25319" y="13340"/>
                      <a:pt x="24495" y="16531"/>
                    </a:cubicBezTo>
                    <a:cubicBezTo>
                      <a:pt x="23241" y="21085"/>
                      <a:pt x="22238" y="24277"/>
                      <a:pt x="21486" y="26069"/>
                    </a:cubicBezTo>
                    <a:cubicBezTo>
                      <a:pt x="20698" y="27863"/>
                      <a:pt x="19587" y="29261"/>
                      <a:pt x="18119" y="30337"/>
                    </a:cubicBezTo>
                    <a:cubicBezTo>
                      <a:pt x="16614" y="31341"/>
                      <a:pt x="14787" y="31879"/>
                      <a:pt x="12602" y="31879"/>
                    </a:cubicBezTo>
                    <a:cubicBezTo>
                      <a:pt x="10452" y="31879"/>
                      <a:pt x="8410" y="31233"/>
                      <a:pt x="6512" y="29978"/>
                    </a:cubicBezTo>
                    <a:cubicBezTo>
                      <a:pt x="4613" y="28723"/>
                      <a:pt x="3144" y="26930"/>
                      <a:pt x="2105" y="24563"/>
                    </a:cubicBezTo>
                    <a:cubicBezTo>
                      <a:pt x="1066" y="22197"/>
                      <a:pt x="565" y="19507"/>
                      <a:pt x="565" y="16531"/>
                    </a:cubicBezTo>
                    <a:cubicBezTo>
                      <a:pt x="565" y="11547"/>
                      <a:pt x="1568" y="7781"/>
                      <a:pt x="3646" y="5200"/>
                    </a:cubicBezTo>
                    <a:cubicBezTo>
                      <a:pt x="5652" y="2618"/>
                      <a:pt x="8697" y="968"/>
                      <a:pt x="12781" y="2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62D192AB-5D7A-F539-E187-34214DC82EB7}"/>
                  </a:ext>
                </a:extLst>
              </p:cNvPr>
              <p:cNvSpPr/>
              <p:nvPr/>
            </p:nvSpPr>
            <p:spPr>
              <a:xfrm>
                <a:off x="5822283" y="3645125"/>
                <a:ext cx="52518" cy="31018"/>
              </a:xfrm>
              <a:custGeom>
                <a:avLst/>
                <a:gdLst>
                  <a:gd name="connsiteX0" fmla="*/ 565 w 52518"/>
                  <a:gd name="connsiteY0" fmla="*/ 255 h 31018"/>
                  <a:gd name="connsiteX1" fmla="*/ 53083 w 52518"/>
                  <a:gd name="connsiteY1" fmla="*/ 255 h 31018"/>
                  <a:gd name="connsiteX2" fmla="*/ 53083 w 52518"/>
                  <a:gd name="connsiteY2" fmla="*/ 6710 h 31018"/>
                  <a:gd name="connsiteX3" fmla="*/ 34240 w 52518"/>
                  <a:gd name="connsiteY3" fmla="*/ 6710 h 31018"/>
                  <a:gd name="connsiteX4" fmla="*/ 39470 w 52518"/>
                  <a:gd name="connsiteY4" fmla="*/ 18113 h 31018"/>
                  <a:gd name="connsiteX5" fmla="*/ 37786 w 52518"/>
                  <a:gd name="connsiteY5" fmla="*/ 25464 h 31018"/>
                  <a:gd name="connsiteX6" fmla="*/ 33201 w 52518"/>
                  <a:gd name="connsiteY6" fmla="*/ 29910 h 31018"/>
                  <a:gd name="connsiteX7" fmla="*/ 24674 w 52518"/>
                  <a:gd name="connsiteY7" fmla="*/ 31273 h 31018"/>
                  <a:gd name="connsiteX8" fmla="*/ 565 w 52518"/>
                  <a:gd name="connsiteY8" fmla="*/ 31273 h 31018"/>
                  <a:gd name="connsiteX9" fmla="*/ 565 w 52518"/>
                  <a:gd name="connsiteY9" fmla="*/ 24818 h 31018"/>
                  <a:gd name="connsiteX10" fmla="*/ 24674 w 52518"/>
                  <a:gd name="connsiteY10" fmla="*/ 24818 h 31018"/>
                  <a:gd name="connsiteX11" fmla="*/ 31696 w 52518"/>
                  <a:gd name="connsiteY11" fmla="*/ 22703 h 31018"/>
                  <a:gd name="connsiteX12" fmla="*/ 33917 w 52518"/>
                  <a:gd name="connsiteY12" fmla="*/ 16786 h 31018"/>
                  <a:gd name="connsiteX13" fmla="*/ 32412 w 52518"/>
                  <a:gd name="connsiteY13" fmla="*/ 11371 h 31018"/>
                  <a:gd name="connsiteX14" fmla="*/ 28400 w 52518"/>
                  <a:gd name="connsiteY14" fmla="*/ 7785 h 31018"/>
                  <a:gd name="connsiteX15" fmla="*/ 21379 w 52518"/>
                  <a:gd name="connsiteY15" fmla="*/ 6710 h 31018"/>
                  <a:gd name="connsiteX16" fmla="*/ 565 w 52518"/>
                  <a:gd name="connsiteY16" fmla="*/ 6710 h 31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2518" h="31018">
                    <a:moveTo>
                      <a:pt x="565" y="255"/>
                    </a:moveTo>
                    <a:lnTo>
                      <a:pt x="53083" y="255"/>
                    </a:lnTo>
                    <a:lnTo>
                      <a:pt x="53083" y="6710"/>
                    </a:lnTo>
                    <a:lnTo>
                      <a:pt x="34240" y="6710"/>
                    </a:lnTo>
                    <a:cubicBezTo>
                      <a:pt x="37714" y="9722"/>
                      <a:pt x="39470" y="13523"/>
                      <a:pt x="39470" y="18113"/>
                    </a:cubicBezTo>
                    <a:cubicBezTo>
                      <a:pt x="39470" y="20910"/>
                      <a:pt x="38897" y="23348"/>
                      <a:pt x="37786" y="25464"/>
                    </a:cubicBezTo>
                    <a:cubicBezTo>
                      <a:pt x="36676" y="27508"/>
                      <a:pt x="35135" y="28978"/>
                      <a:pt x="33201" y="29910"/>
                    </a:cubicBezTo>
                    <a:cubicBezTo>
                      <a:pt x="31194" y="30771"/>
                      <a:pt x="28364" y="31237"/>
                      <a:pt x="24674" y="31273"/>
                    </a:cubicBezTo>
                    <a:lnTo>
                      <a:pt x="565" y="31273"/>
                    </a:lnTo>
                    <a:lnTo>
                      <a:pt x="565" y="24818"/>
                    </a:lnTo>
                    <a:lnTo>
                      <a:pt x="24674" y="24818"/>
                    </a:lnTo>
                    <a:cubicBezTo>
                      <a:pt x="27863" y="24783"/>
                      <a:pt x="30191" y="24065"/>
                      <a:pt x="31696" y="22703"/>
                    </a:cubicBezTo>
                    <a:cubicBezTo>
                      <a:pt x="33129" y="21268"/>
                      <a:pt x="33881" y="19296"/>
                      <a:pt x="33917" y="16786"/>
                    </a:cubicBezTo>
                    <a:cubicBezTo>
                      <a:pt x="33881" y="14850"/>
                      <a:pt x="33380" y="13057"/>
                      <a:pt x="32412" y="11371"/>
                    </a:cubicBezTo>
                    <a:cubicBezTo>
                      <a:pt x="31409" y="9686"/>
                      <a:pt x="30084" y="8503"/>
                      <a:pt x="28400" y="7785"/>
                    </a:cubicBezTo>
                    <a:cubicBezTo>
                      <a:pt x="26681" y="7068"/>
                      <a:pt x="24316" y="6710"/>
                      <a:pt x="21379" y="6710"/>
                    </a:cubicBezTo>
                    <a:lnTo>
                      <a:pt x="565" y="671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EB20FED-589B-4AF3-59EA-1E0FCA877621}"/>
                  </a:ext>
                </a:extLst>
              </p:cNvPr>
              <p:cNvSpPr/>
              <p:nvPr/>
            </p:nvSpPr>
            <p:spPr>
              <a:xfrm>
                <a:off x="5821424" y="3683563"/>
                <a:ext cx="39764" cy="35680"/>
              </a:xfrm>
              <a:custGeom>
                <a:avLst/>
                <a:gdLst>
                  <a:gd name="connsiteX0" fmla="*/ 20447 w 39764"/>
                  <a:gd name="connsiteY0" fmla="*/ 260 h 35680"/>
                  <a:gd name="connsiteX1" fmla="*/ 36102 w 39764"/>
                  <a:gd name="connsiteY1" fmla="*/ 6141 h 35680"/>
                  <a:gd name="connsiteX2" fmla="*/ 40330 w 39764"/>
                  <a:gd name="connsiteY2" fmla="*/ 18118 h 35680"/>
                  <a:gd name="connsiteX3" fmla="*/ 35171 w 39764"/>
                  <a:gd name="connsiteY3" fmla="*/ 30955 h 35680"/>
                  <a:gd name="connsiteX4" fmla="*/ 20984 w 39764"/>
                  <a:gd name="connsiteY4" fmla="*/ 35940 h 35680"/>
                  <a:gd name="connsiteX5" fmla="*/ 9413 w 39764"/>
                  <a:gd name="connsiteY5" fmla="*/ 33717 h 35680"/>
                  <a:gd name="connsiteX6" fmla="*/ 2893 w 39764"/>
                  <a:gd name="connsiteY6" fmla="*/ 27298 h 35680"/>
                  <a:gd name="connsiteX7" fmla="*/ 565 w 39764"/>
                  <a:gd name="connsiteY7" fmla="*/ 18118 h 35680"/>
                  <a:gd name="connsiteX8" fmla="*/ 5688 w 39764"/>
                  <a:gd name="connsiteY8" fmla="*/ 5173 h 35680"/>
                  <a:gd name="connsiteX9" fmla="*/ 20447 w 39764"/>
                  <a:gd name="connsiteY9" fmla="*/ 260 h 35680"/>
                  <a:gd name="connsiteX10" fmla="*/ 20447 w 39764"/>
                  <a:gd name="connsiteY10" fmla="*/ 6894 h 35680"/>
                  <a:gd name="connsiteX11" fmla="*/ 9485 w 39764"/>
                  <a:gd name="connsiteY11" fmla="*/ 10085 h 35680"/>
                  <a:gd name="connsiteX12" fmla="*/ 5867 w 39764"/>
                  <a:gd name="connsiteY12" fmla="*/ 18118 h 35680"/>
                  <a:gd name="connsiteX13" fmla="*/ 9521 w 39764"/>
                  <a:gd name="connsiteY13" fmla="*/ 26114 h 35680"/>
                  <a:gd name="connsiteX14" fmla="*/ 20662 w 39764"/>
                  <a:gd name="connsiteY14" fmla="*/ 29306 h 35680"/>
                  <a:gd name="connsiteX15" fmla="*/ 31338 w 39764"/>
                  <a:gd name="connsiteY15" fmla="*/ 26079 h 35680"/>
                  <a:gd name="connsiteX16" fmla="*/ 34992 w 39764"/>
                  <a:gd name="connsiteY16" fmla="*/ 18118 h 35680"/>
                  <a:gd name="connsiteX17" fmla="*/ 31373 w 39764"/>
                  <a:gd name="connsiteY17" fmla="*/ 10085 h 35680"/>
                  <a:gd name="connsiteX18" fmla="*/ 20447 w 39764"/>
                  <a:gd name="connsiteY18" fmla="*/ 6894 h 3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764" h="35680">
                    <a:moveTo>
                      <a:pt x="20447" y="260"/>
                    </a:moveTo>
                    <a:cubicBezTo>
                      <a:pt x="27469" y="224"/>
                      <a:pt x="32663" y="2196"/>
                      <a:pt x="36102" y="6141"/>
                    </a:cubicBezTo>
                    <a:cubicBezTo>
                      <a:pt x="38897" y="9404"/>
                      <a:pt x="40330" y="13384"/>
                      <a:pt x="40330" y="18118"/>
                    </a:cubicBezTo>
                    <a:cubicBezTo>
                      <a:pt x="40330" y="23317"/>
                      <a:pt x="38610" y="27620"/>
                      <a:pt x="35171" y="30955"/>
                    </a:cubicBezTo>
                    <a:cubicBezTo>
                      <a:pt x="31732" y="34254"/>
                      <a:pt x="27003" y="35904"/>
                      <a:pt x="20984" y="35940"/>
                    </a:cubicBezTo>
                    <a:cubicBezTo>
                      <a:pt x="16077" y="35904"/>
                      <a:pt x="12208" y="35151"/>
                      <a:pt x="9413" y="33717"/>
                    </a:cubicBezTo>
                    <a:cubicBezTo>
                      <a:pt x="6583" y="32210"/>
                      <a:pt x="4398" y="30095"/>
                      <a:pt x="2893" y="27298"/>
                    </a:cubicBezTo>
                    <a:cubicBezTo>
                      <a:pt x="1317" y="24501"/>
                      <a:pt x="565" y="21417"/>
                      <a:pt x="565" y="18118"/>
                    </a:cubicBezTo>
                    <a:cubicBezTo>
                      <a:pt x="565" y="12739"/>
                      <a:pt x="2248" y="8436"/>
                      <a:pt x="5688" y="5173"/>
                    </a:cubicBezTo>
                    <a:cubicBezTo>
                      <a:pt x="9055" y="1874"/>
                      <a:pt x="13999" y="224"/>
                      <a:pt x="20447" y="260"/>
                    </a:cubicBezTo>
                    <a:close/>
                    <a:moveTo>
                      <a:pt x="20447" y="6894"/>
                    </a:moveTo>
                    <a:cubicBezTo>
                      <a:pt x="15575" y="6858"/>
                      <a:pt x="11921" y="7934"/>
                      <a:pt x="9485" y="10085"/>
                    </a:cubicBezTo>
                    <a:cubicBezTo>
                      <a:pt x="7049" y="12201"/>
                      <a:pt x="5831" y="14855"/>
                      <a:pt x="5867" y="18118"/>
                    </a:cubicBezTo>
                    <a:cubicBezTo>
                      <a:pt x="5831" y="21273"/>
                      <a:pt x="7049" y="23963"/>
                      <a:pt x="9521" y="26114"/>
                    </a:cubicBezTo>
                    <a:cubicBezTo>
                      <a:pt x="11921" y="28230"/>
                      <a:pt x="15647" y="29270"/>
                      <a:pt x="20662" y="29306"/>
                    </a:cubicBezTo>
                    <a:cubicBezTo>
                      <a:pt x="25355" y="29270"/>
                      <a:pt x="28902" y="28194"/>
                      <a:pt x="31338" y="26079"/>
                    </a:cubicBezTo>
                    <a:cubicBezTo>
                      <a:pt x="33738" y="23927"/>
                      <a:pt x="34956" y="21273"/>
                      <a:pt x="34992" y="18118"/>
                    </a:cubicBezTo>
                    <a:cubicBezTo>
                      <a:pt x="34956" y="14855"/>
                      <a:pt x="33738" y="12201"/>
                      <a:pt x="31373" y="10085"/>
                    </a:cubicBezTo>
                    <a:cubicBezTo>
                      <a:pt x="28937" y="7934"/>
                      <a:pt x="25319" y="6858"/>
                      <a:pt x="20447" y="68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BF188319-09A3-6AD1-1E00-A94A4611EF58}"/>
                  </a:ext>
                </a:extLst>
              </p:cNvPr>
              <p:cNvSpPr/>
              <p:nvPr/>
            </p:nvSpPr>
            <p:spPr>
              <a:xfrm>
                <a:off x="5822283" y="3722182"/>
                <a:ext cx="38045" cy="52246"/>
              </a:xfrm>
              <a:custGeom>
                <a:avLst/>
                <a:gdLst>
                  <a:gd name="connsiteX0" fmla="*/ 565 w 38045"/>
                  <a:gd name="connsiteY0" fmla="*/ 11918 h 52246"/>
                  <a:gd name="connsiteX1" fmla="*/ 38610 w 38045"/>
                  <a:gd name="connsiteY1" fmla="*/ 264 h 52246"/>
                  <a:gd name="connsiteX2" fmla="*/ 38610 w 38045"/>
                  <a:gd name="connsiteY2" fmla="*/ 6934 h 52246"/>
                  <a:gd name="connsiteX3" fmla="*/ 16650 w 38045"/>
                  <a:gd name="connsiteY3" fmla="*/ 12994 h 52246"/>
                  <a:gd name="connsiteX4" fmla="*/ 8482 w 38045"/>
                  <a:gd name="connsiteY4" fmla="*/ 15253 h 52246"/>
                  <a:gd name="connsiteX5" fmla="*/ 16327 w 38045"/>
                  <a:gd name="connsiteY5" fmla="*/ 17225 h 52246"/>
                  <a:gd name="connsiteX6" fmla="*/ 38610 w 38045"/>
                  <a:gd name="connsiteY6" fmla="*/ 23285 h 52246"/>
                  <a:gd name="connsiteX7" fmla="*/ 38610 w 38045"/>
                  <a:gd name="connsiteY7" fmla="*/ 29919 h 52246"/>
                  <a:gd name="connsiteX8" fmla="*/ 16542 w 38045"/>
                  <a:gd name="connsiteY8" fmla="*/ 35621 h 52246"/>
                  <a:gd name="connsiteX9" fmla="*/ 9270 w 38045"/>
                  <a:gd name="connsiteY9" fmla="*/ 37521 h 52246"/>
                  <a:gd name="connsiteX10" fmla="*/ 16614 w 38045"/>
                  <a:gd name="connsiteY10" fmla="*/ 39709 h 52246"/>
                  <a:gd name="connsiteX11" fmla="*/ 38610 w 38045"/>
                  <a:gd name="connsiteY11" fmla="*/ 46235 h 52246"/>
                  <a:gd name="connsiteX12" fmla="*/ 38610 w 38045"/>
                  <a:gd name="connsiteY12" fmla="*/ 52511 h 52246"/>
                  <a:gd name="connsiteX13" fmla="*/ 565 w 38045"/>
                  <a:gd name="connsiteY13" fmla="*/ 40605 h 52246"/>
                  <a:gd name="connsiteX14" fmla="*/ 565 w 38045"/>
                  <a:gd name="connsiteY14" fmla="*/ 33900 h 52246"/>
                  <a:gd name="connsiteX15" fmla="*/ 23349 w 38045"/>
                  <a:gd name="connsiteY15" fmla="*/ 27839 h 52246"/>
                  <a:gd name="connsiteX16" fmla="*/ 29833 w 38045"/>
                  <a:gd name="connsiteY16" fmla="*/ 26369 h 52246"/>
                  <a:gd name="connsiteX17" fmla="*/ 565 w 38045"/>
                  <a:gd name="connsiteY17" fmla="*/ 18660 h 52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045" h="52246">
                    <a:moveTo>
                      <a:pt x="565" y="11918"/>
                    </a:moveTo>
                    <a:lnTo>
                      <a:pt x="38610" y="264"/>
                    </a:lnTo>
                    <a:lnTo>
                      <a:pt x="38610" y="6934"/>
                    </a:lnTo>
                    <a:lnTo>
                      <a:pt x="16650" y="12994"/>
                    </a:lnTo>
                    <a:lnTo>
                      <a:pt x="8482" y="15253"/>
                    </a:lnTo>
                    <a:cubicBezTo>
                      <a:pt x="8840" y="15325"/>
                      <a:pt x="11455" y="15970"/>
                      <a:pt x="16327" y="17225"/>
                    </a:cubicBezTo>
                    <a:lnTo>
                      <a:pt x="38610" y="23285"/>
                    </a:lnTo>
                    <a:lnTo>
                      <a:pt x="38610" y="29919"/>
                    </a:lnTo>
                    <a:lnTo>
                      <a:pt x="16542" y="35621"/>
                    </a:lnTo>
                    <a:lnTo>
                      <a:pt x="9270" y="37521"/>
                    </a:lnTo>
                    <a:lnTo>
                      <a:pt x="16614" y="39709"/>
                    </a:lnTo>
                    <a:lnTo>
                      <a:pt x="38610" y="46235"/>
                    </a:lnTo>
                    <a:lnTo>
                      <a:pt x="38610" y="52511"/>
                    </a:lnTo>
                    <a:lnTo>
                      <a:pt x="565" y="40605"/>
                    </a:lnTo>
                    <a:lnTo>
                      <a:pt x="565" y="33900"/>
                    </a:lnTo>
                    <a:lnTo>
                      <a:pt x="23349" y="27839"/>
                    </a:lnTo>
                    <a:lnTo>
                      <a:pt x="29833" y="26369"/>
                    </a:lnTo>
                    <a:lnTo>
                      <a:pt x="565" y="1866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41493235-6CFF-21D1-6BE9-C8426C0457C1}"/>
                  </a:ext>
                </a:extLst>
              </p:cNvPr>
              <p:cNvSpPr/>
              <p:nvPr/>
            </p:nvSpPr>
            <p:spPr>
              <a:xfrm>
                <a:off x="5822283" y="3779840"/>
                <a:ext cx="38905" cy="30946"/>
              </a:xfrm>
              <a:custGeom>
                <a:avLst/>
                <a:gdLst>
                  <a:gd name="connsiteX0" fmla="*/ 565 w 38905"/>
                  <a:gd name="connsiteY0" fmla="*/ 270 h 30946"/>
                  <a:gd name="connsiteX1" fmla="*/ 38610 w 38905"/>
                  <a:gd name="connsiteY1" fmla="*/ 270 h 30946"/>
                  <a:gd name="connsiteX2" fmla="*/ 38610 w 38905"/>
                  <a:gd name="connsiteY2" fmla="*/ 6079 h 30946"/>
                  <a:gd name="connsiteX3" fmla="*/ 33201 w 38905"/>
                  <a:gd name="connsiteY3" fmla="*/ 6079 h 30946"/>
                  <a:gd name="connsiteX4" fmla="*/ 39470 w 38905"/>
                  <a:gd name="connsiteY4" fmla="*/ 18199 h 30946"/>
                  <a:gd name="connsiteX5" fmla="*/ 38216 w 38905"/>
                  <a:gd name="connsiteY5" fmla="*/ 24510 h 30946"/>
                  <a:gd name="connsiteX6" fmla="*/ 34992 w 38905"/>
                  <a:gd name="connsiteY6" fmla="*/ 28849 h 30946"/>
                  <a:gd name="connsiteX7" fmla="*/ 30227 w 38905"/>
                  <a:gd name="connsiteY7" fmla="*/ 30858 h 30946"/>
                  <a:gd name="connsiteX8" fmla="*/ 23958 w 38905"/>
                  <a:gd name="connsiteY8" fmla="*/ 31216 h 30946"/>
                  <a:gd name="connsiteX9" fmla="*/ 565 w 38905"/>
                  <a:gd name="connsiteY9" fmla="*/ 31216 h 30946"/>
                  <a:gd name="connsiteX10" fmla="*/ 565 w 38905"/>
                  <a:gd name="connsiteY10" fmla="*/ 24761 h 30946"/>
                  <a:gd name="connsiteX11" fmla="*/ 23707 w 38905"/>
                  <a:gd name="connsiteY11" fmla="*/ 24761 h 30946"/>
                  <a:gd name="connsiteX12" fmla="*/ 29582 w 38905"/>
                  <a:gd name="connsiteY12" fmla="*/ 24008 h 30946"/>
                  <a:gd name="connsiteX13" fmla="*/ 32699 w 38905"/>
                  <a:gd name="connsiteY13" fmla="*/ 21319 h 30946"/>
                  <a:gd name="connsiteX14" fmla="*/ 33881 w 38905"/>
                  <a:gd name="connsiteY14" fmla="*/ 16837 h 30946"/>
                  <a:gd name="connsiteX15" fmla="*/ 31266 w 38905"/>
                  <a:gd name="connsiteY15" fmla="*/ 9701 h 30946"/>
                  <a:gd name="connsiteX16" fmla="*/ 21343 w 38905"/>
                  <a:gd name="connsiteY16" fmla="*/ 6724 h 30946"/>
                  <a:gd name="connsiteX17" fmla="*/ 565 w 38905"/>
                  <a:gd name="connsiteY17" fmla="*/ 6724 h 30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8905" h="30946">
                    <a:moveTo>
                      <a:pt x="565" y="270"/>
                    </a:moveTo>
                    <a:lnTo>
                      <a:pt x="38610" y="270"/>
                    </a:lnTo>
                    <a:lnTo>
                      <a:pt x="38610" y="6079"/>
                    </a:lnTo>
                    <a:lnTo>
                      <a:pt x="33201" y="6079"/>
                    </a:lnTo>
                    <a:cubicBezTo>
                      <a:pt x="37356" y="8876"/>
                      <a:pt x="39470" y="12892"/>
                      <a:pt x="39470" y="18199"/>
                    </a:cubicBezTo>
                    <a:cubicBezTo>
                      <a:pt x="39470" y="20458"/>
                      <a:pt x="39040" y="22574"/>
                      <a:pt x="38216" y="24510"/>
                    </a:cubicBezTo>
                    <a:cubicBezTo>
                      <a:pt x="37392" y="26411"/>
                      <a:pt x="36317" y="27845"/>
                      <a:pt x="34992" y="28849"/>
                    </a:cubicBezTo>
                    <a:cubicBezTo>
                      <a:pt x="33630" y="29782"/>
                      <a:pt x="32054" y="30463"/>
                      <a:pt x="30227" y="30858"/>
                    </a:cubicBezTo>
                    <a:cubicBezTo>
                      <a:pt x="29009" y="31073"/>
                      <a:pt x="26895" y="31180"/>
                      <a:pt x="23958" y="31216"/>
                    </a:cubicBezTo>
                    <a:lnTo>
                      <a:pt x="565" y="31216"/>
                    </a:lnTo>
                    <a:lnTo>
                      <a:pt x="565" y="24761"/>
                    </a:lnTo>
                    <a:lnTo>
                      <a:pt x="23707" y="24761"/>
                    </a:lnTo>
                    <a:cubicBezTo>
                      <a:pt x="26322" y="24726"/>
                      <a:pt x="28293" y="24475"/>
                      <a:pt x="29582" y="24008"/>
                    </a:cubicBezTo>
                    <a:cubicBezTo>
                      <a:pt x="30872" y="23471"/>
                      <a:pt x="31911" y="22574"/>
                      <a:pt x="32699" y="21319"/>
                    </a:cubicBezTo>
                    <a:cubicBezTo>
                      <a:pt x="33487" y="20028"/>
                      <a:pt x="33881" y="18558"/>
                      <a:pt x="33881" y="16837"/>
                    </a:cubicBezTo>
                    <a:cubicBezTo>
                      <a:pt x="33881" y="14075"/>
                      <a:pt x="32986" y="11673"/>
                      <a:pt x="31266" y="9701"/>
                    </a:cubicBezTo>
                    <a:cubicBezTo>
                      <a:pt x="29475" y="7693"/>
                      <a:pt x="26179" y="6724"/>
                      <a:pt x="21343" y="6724"/>
                    </a:cubicBezTo>
                    <a:lnTo>
                      <a:pt x="565" y="6724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A44C4246-6DFD-7C85-75ED-16367A9A7A84}"/>
                  </a:ext>
                </a:extLst>
              </p:cNvPr>
              <p:cNvSpPr/>
              <p:nvPr/>
            </p:nvSpPr>
            <p:spPr>
              <a:xfrm>
                <a:off x="5822283" y="3822484"/>
                <a:ext cx="38045" cy="7351"/>
              </a:xfrm>
              <a:custGeom>
                <a:avLst/>
                <a:gdLst>
                  <a:gd name="connsiteX0" fmla="*/ 31266 w 38045"/>
                  <a:gd name="connsiteY0" fmla="*/ 274 h 7351"/>
                  <a:gd name="connsiteX1" fmla="*/ 38610 w 38045"/>
                  <a:gd name="connsiteY1" fmla="*/ 274 h 7351"/>
                  <a:gd name="connsiteX2" fmla="*/ 38610 w 38045"/>
                  <a:gd name="connsiteY2" fmla="*/ 7625 h 7351"/>
                  <a:gd name="connsiteX3" fmla="*/ 31266 w 38045"/>
                  <a:gd name="connsiteY3" fmla="*/ 7625 h 7351"/>
                  <a:gd name="connsiteX4" fmla="*/ 565 w 38045"/>
                  <a:gd name="connsiteY4" fmla="*/ 274 h 7351"/>
                  <a:gd name="connsiteX5" fmla="*/ 7909 w 38045"/>
                  <a:gd name="connsiteY5" fmla="*/ 274 h 7351"/>
                  <a:gd name="connsiteX6" fmla="*/ 7909 w 38045"/>
                  <a:gd name="connsiteY6" fmla="*/ 7625 h 7351"/>
                  <a:gd name="connsiteX7" fmla="*/ 565 w 38045"/>
                  <a:gd name="connsiteY7" fmla="*/ 7625 h 7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045" h="7351">
                    <a:moveTo>
                      <a:pt x="31266" y="274"/>
                    </a:moveTo>
                    <a:lnTo>
                      <a:pt x="38610" y="274"/>
                    </a:lnTo>
                    <a:lnTo>
                      <a:pt x="38610" y="7625"/>
                    </a:lnTo>
                    <a:lnTo>
                      <a:pt x="31266" y="7625"/>
                    </a:lnTo>
                    <a:close/>
                    <a:moveTo>
                      <a:pt x="565" y="274"/>
                    </a:moveTo>
                    <a:lnTo>
                      <a:pt x="7909" y="274"/>
                    </a:lnTo>
                    <a:lnTo>
                      <a:pt x="7909" y="7625"/>
                    </a:lnTo>
                    <a:lnTo>
                      <a:pt x="565" y="762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8B98F973-87F1-4F2F-C741-300CD6DB363B}"/>
                </a:ext>
              </a:extLst>
            </p:cNvPr>
            <p:cNvSpPr/>
            <p:nvPr/>
          </p:nvSpPr>
          <p:spPr>
            <a:xfrm>
              <a:off x="5822283" y="38362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7" name="Graphic 1">
              <a:extLst>
                <a:ext uri="{FF2B5EF4-FFF2-40B4-BE49-F238E27FC236}">
                  <a16:creationId xmlns:a16="http://schemas.microsoft.com/office/drawing/2014/main" id="{55E8CB75-C546-4CBE-FEC6-2CF289254AA1}"/>
                </a:ext>
              </a:extLst>
            </p:cNvPr>
            <p:cNvGrpSpPr/>
            <p:nvPr/>
          </p:nvGrpSpPr>
          <p:grpSpPr>
            <a:xfrm>
              <a:off x="5806843" y="3856329"/>
              <a:ext cx="68854" cy="364616"/>
              <a:chOff x="5806843" y="3856329"/>
              <a:chExt cx="68854" cy="364616"/>
            </a:xfrm>
            <a:solidFill>
              <a:srgbClr val="000000"/>
            </a:solidFill>
          </p:grpSpPr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D97DE191-FA64-C678-91F6-477F9BA59DCF}"/>
                  </a:ext>
                </a:extLst>
              </p:cNvPr>
              <p:cNvSpPr/>
              <p:nvPr/>
            </p:nvSpPr>
            <p:spPr>
              <a:xfrm>
                <a:off x="5821424" y="3856329"/>
                <a:ext cx="39764" cy="35572"/>
              </a:xfrm>
              <a:custGeom>
                <a:avLst/>
                <a:gdLst>
                  <a:gd name="connsiteX0" fmla="*/ 12279 w 39764"/>
                  <a:gd name="connsiteY0" fmla="*/ 278 h 35572"/>
                  <a:gd name="connsiteX1" fmla="*/ 13820 w 39764"/>
                  <a:gd name="connsiteY1" fmla="*/ 10391 h 35572"/>
                  <a:gd name="connsiteX2" fmla="*/ 9342 w 39764"/>
                  <a:gd name="connsiteY2" fmla="*/ 13008 h 35572"/>
                  <a:gd name="connsiteX3" fmla="*/ 7837 w 39764"/>
                  <a:gd name="connsiteY3" fmla="*/ 18531 h 35572"/>
                  <a:gd name="connsiteX4" fmla="*/ 9270 w 39764"/>
                  <a:gd name="connsiteY4" fmla="*/ 24412 h 35572"/>
                  <a:gd name="connsiteX5" fmla="*/ 11957 w 39764"/>
                  <a:gd name="connsiteY5" fmla="*/ 25738 h 35572"/>
                  <a:gd name="connsiteX6" fmla="*/ 13855 w 39764"/>
                  <a:gd name="connsiteY6" fmla="*/ 25021 h 35572"/>
                  <a:gd name="connsiteX7" fmla="*/ 15181 w 39764"/>
                  <a:gd name="connsiteY7" fmla="*/ 21650 h 35572"/>
                  <a:gd name="connsiteX8" fmla="*/ 20089 w 39764"/>
                  <a:gd name="connsiteY8" fmla="*/ 6195 h 35572"/>
                  <a:gd name="connsiteX9" fmla="*/ 28651 w 39764"/>
                  <a:gd name="connsiteY9" fmla="*/ 1677 h 35572"/>
                  <a:gd name="connsiteX10" fmla="*/ 36962 w 39764"/>
                  <a:gd name="connsiteY10" fmla="*/ 5586 h 35572"/>
                  <a:gd name="connsiteX11" fmla="*/ 40330 w 39764"/>
                  <a:gd name="connsiteY11" fmla="*/ 17706 h 35572"/>
                  <a:gd name="connsiteX12" fmla="*/ 37786 w 39764"/>
                  <a:gd name="connsiteY12" fmla="*/ 29324 h 35572"/>
                  <a:gd name="connsiteX13" fmla="*/ 30263 w 39764"/>
                  <a:gd name="connsiteY13" fmla="*/ 34560 h 35572"/>
                  <a:gd name="connsiteX14" fmla="*/ 28508 w 39764"/>
                  <a:gd name="connsiteY14" fmla="*/ 25057 h 35572"/>
                  <a:gd name="connsiteX15" fmla="*/ 31911 w 39764"/>
                  <a:gd name="connsiteY15" fmla="*/ 22726 h 35572"/>
                  <a:gd name="connsiteX16" fmla="*/ 33093 w 39764"/>
                  <a:gd name="connsiteY16" fmla="*/ 17885 h 35572"/>
                  <a:gd name="connsiteX17" fmla="*/ 31983 w 39764"/>
                  <a:gd name="connsiteY17" fmla="*/ 12184 h 35572"/>
                  <a:gd name="connsiteX18" fmla="*/ 29941 w 39764"/>
                  <a:gd name="connsiteY18" fmla="*/ 11036 h 35572"/>
                  <a:gd name="connsiteX19" fmla="*/ 28114 w 39764"/>
                  <a:gd name="connsiteY19" fmla="*/ 12040 h 35572"/>
                  <a:gd name="connsiteX20" fmla="*/ 25283 w 39764"/>
                  <a:gd name="connsiteY20" fmla="*/ 21435 h 35572"/>
                  <a:gd name="connsiteX21" fmla="*/ 20805 w 39764"/>
                  <a:gd name="connsiteY21" fmla="*/ 32695 h 35572"/>
                  <a:gd name="connsiteX22" fmla="*/ 13318 w 39764"/>
                  <a:gd name="connsiteY22" fmla="*/ 35851 h 35572"/>
                  <a:gd name="connsiteX23" fmla="*/ 4326 w 39764"/>
                  <a:gd name="connsiteY23" fmla="*/ 31476 h 35572"/>
                  <a:gd name="connsiteX24" fmla="*/ 565 w 39764"/>
                  <a:gd name="connsiteY24" fmla="*/ 18531 h 35572"/>
                  <a:gd name="connsiteX25" fmla="*/ 3717 w 39764"/>
                  <a:gd name="connsiteY25" fmla="*/ 6195 h 35572"/>
                  <a:gd name="connsiteX26" fmla="*/ 12279 w 39764"/>
                  <a:gd name="connsiteY26" fmla="*/ 278 h 35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64" h="35572">
                    <a:moveTo>
                      <a:pt x="12279" y="278"/>
                    </a:moveTo>
                    <a:lnTo>
                      <a:pt x="13820" y="10391"/>
                    </a:lnTo>
                    <a:cubicBezTo>
                      <a:pt x="11849" y="10821"/>
                      <a:pt x="10345" y="11682"/>
                      <a:pt x="9342" y="13008"/>
                    </a:cubicBezTo>
                    <a:cubicBezTo>
                      <a:pt x="8303" y="14299"/>
                      <a:pt x="7801" y="16128"/>
                      <a:pt x="7837" y="18531"/>
                    </a:cubicBezTo>
                    <a:cubicBezTo>
                      <a:pt x="7801" y="21112"/>
                      <a:pt x="8303" y="23085"/>
                      <a:pt x="9270" y="24412"/>
                    </a:cubicBezTo>
                    <a:cubicBezTo>
                      <a:pt x="9915" y="25272"/>
                      <a:pt x="10810" y="25702"/>
                      <a:pt x="11957" y="25738"/>
                    </a:cubicBezTo>
                    <a:cubicBezTo>
                      <a:pt x="12709" y="25702"/>
                      <a:pt x="13318" y="25487"/>
                      <a:pt x="13855" y="25021"/>
                    </a:cubicBezTo>
                    <a:cubicBezTo>
                      <a:pt x="14285" y="24519"/>
                      <a:pt x="14751" y="23372"/>
                      <a:pt x="15181" y="21650"/>
                    </a:cubicBezTo>
                    <a:cubicBezTo>
                      <a:pt x="16972" y="13474"/>
                      <a:pt x="18584" y="8347"/>
                      <a:pt x="20089" y="6195"/>
                    </a:cubicBezTo>
                    <a:cubicBezTo>
                      <a:pt x="22095" y="3183"/>
                      <a:pt x="24961" y="1677"/>
                      <a:pt x="28651" y="1677"/>
                    </a:cubicBezTo>
                    <a:cubicBezTo>
                      <a:pt x="31911" y="1677"/>
                      <a:pt x="34669" y="2968"/>
                      <a:pt x="36962" y="5586"/>
                    </a:cubicBezTo>
                    <a:cubicBezTo>
                      <a:pt x="39183" y="8167"/>
                      <a:pt x="40330" y="12219"/>
                      <a:pt x="40330" y="17706"/>
                    </a:cubicBezTo>
                    <a:cubicBezTo>
                      <a:pt x="40330" y="22905"/>
                      <a:pt x="39470" y="26778"/>
                      <a:pt x="37786" y="29324"/>
                    </a:cubicBezTo>
                    <a:cubicBezTo>
                      <a:pt x="36066" y="31834"/>
                      <a:pt x="33559" y="33556"/>
                      <a:pt x="30263" y="34560"/>
                    </a:cubicBezTo>
                    <a:lnTo>
                      <a:pt x="28508" y="25057"/>
                    </a:lnTo>
                    <a:cubicBezTo>
                      <a:pt x="29976" y="24627"/>
                      <a:pt x="31087" y="23838"/>
                      <a:pt x="31911" y="22726"/>
                    </a:cubicBezTo>
                    <a:cubicBezTo>
                      <a:pt x="32663" y="21579"/>
                      <a:pt x="33057" y="19965"/>
                      <a:pt x="33093" y="17885"/>
                    </a:cubicBezTo>
                    <a:cubicBezTo>
                      <a:pt x="33057" y="15196"/>
                      <a:pt x="32699" y="13295"/>
                      <a:pt x="31983" y="12184"/>
                    </a:cubicBezTo>
                    <a:cubicBezTo>
                      <a:pt x="31445" y="11395"/>
                      <a:pt x="30765" y="11036"/>
                      <a:pt x="29941" y="11036"/>
                    </a:cubicBezTo>
                    <a:cubicBezTo>
                      <a:pt x="29188" y="11036"/>
                      <a:pt x="28579" y="11359"/>
                      <a:pt x="28114" y="12040"/>
                    </a:cubicBezTo>
                    <a:cubicBezTo>
                      <a:pt x="27433" y="12937"/>
                      <a:pt x="26501" y="16056"/>
                      <a:pt x="25283" y="21435"/>
                    </a:cubicBezTo>
                    <a:cubicBezTo>
                      <a:pt x="24065" y="26778"/>
                      <a:pt x="22561" y="30543"/>
                      <a:pt x="20805" y="32695"/>
                    </a:cubicBezTo>
                    <a:cubicBezTo>
                      <a:pt x="18978" y="34775"/>
                      <a:pt x="16471" y="35815"/>
                      <a:pt x="13318" y="35851"/>
                    </a:cubicBezTo>
                    <a:cubicBezTo>
                      <a:pt x="9807" y="35815"/>
                      <a:pt x="6834" y="34380"/>
                      <a:pt x="4326" y="31476"/>
                    </a:cubicBezTo>
                    <a:cubicBezTo>
                      <a:pt x="1819" y="28535"/>
                      <a:pt x="565" y="24196"/>
                      <a:pt x="565" y="18531"/>
                    </a:cubicBezTo>
                    <a:cubicBezTo>
                      <a:pt x="565" y="13295"/>
                      <a:pt x="1604" y="9207"/>
                      <a:pt x="3717" y="6195"/>
                    </a:cubicBezTo>
                    <a:cubicBezTo>
                      <a:pt x="5795" y="3183"/>
                      <a:pt x="8661" y="1211"/>
                      <a:pt x="12279" y="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5C3EDA9B-4C4D-2AF2-6AB3-7EDEDA4D1BBE}"/>
                  </a:ext>
                </a:extLst>
              </p:cNvPr>
              <p:cNvSpPr/>
              <p:nvPr/>
            </p:nvSpPr>
            <p:spPr>
              <a:xfrm>
                <a:off x="5822283" y="3900720"/>
                <a:ext cx="52518" cy="10076"/>
              </a:xfrm>
              <a:custGeom>
                <a:avLst/>
                <a:gdLst>
                  <a:gd name="connsiteX0" fmla="*/ 43769 w 52518"/>
                  <a:gd name="connsiteY0" fmla="*/ 283 h 10076"/>
                  <a:gd name="connsiteX1" fmla="*/ 53083 w 52518"/>
                  <a:gd name="connsiteY1" fmla="*/ 283 h 10076"/>
                  <a:gd name="connsiteX2" fmla="*/ 53083 w 52518"/>
                  <a:gd name="connsiteY2" fmla="*/ 10359 h 10076"/>
                  <a:gd name="connsiteX3" fmla="*/ 43769 w 52518"/>
                  <a:gd name="connsiteY3" fmla="*/ 10359 h 10076"/>
                  <a:gd name="connsiteX4" fmla="*/ 565 w 52518"/>
                  <a:gd name="connsiteY4" fmla="*/ 283 h 10076"/>
                  <a:gd name="connsiteX5" fmla="*/ 38610 w 52518"/>
                  <a:gd name="connsiteY5" fmla="*/ 283 h 10076"/>
                  <a:gd name="connsiteX6" fmla="*/ 38610 w 52518"/>
                  <a:gd name="connsiteY6" fmla="*/ 10359 h 10076"/>
                  <a:gd name="connsiteX7" fmla="*/ 565 w 52518"/>
                  <a:gd name="connsiteY7" fmla="*/ 10359 h 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10076">
                    <a:moveTo>
                      <a:pt x="43769" y="283"/>
                    </a:moveTo>
                    <a:lnTo>
                      <a:pt x="53083" y="283"/>
                    </a:lnTo>
                    <a:lnTo>
                      <a:pt x="53083" y="10359"/>
                    </a:lnTo>
                    <a:lnTo>
                      <a:pt x="43769" y="10359"/>
                    </a:lnTo>
                    <a:close/>
                    <a:moveTo>
                      <a:pt x="565" y="283"/>
                    </a:moveTo>
                    <a:lnTo>
                      <a:pt x="38610" y="283"/>
                    </a:lnTo>
                    <a:lnTo>
                      <a:pt x="38610" y="10359"/>
                    </a:lnTo>
                    <a:lnTo>
                      <a:pt x="565" y="10359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690D771E-EB1C-3AFF-2411-E158A6FC8845}"/>
                  </a:ext>
                </a:extLst>
              </p:cNvPr>
              <p:cNvSpPr/>
              <p:nvPr/>
            </p:nvSpPr>
            <p:spPr>
              <a:xfrm>
                <a:off x="5806843" y="3918868"/>
                <a:ext cx="54345" cy="37149"/>
              </a:xfrm>
              <a:custGeom>
                <a:avLst/>
                <a:gdLst>
                  <a:gd name="connsiteX0" fmla="*/ 13497 w 54345"/>
                  <a:gd name="connsiteY0" fmla="*/ 1612 h 37149"/>
                  <a:gd name="connsiteX1" fmla="*/ 12100 w 54345"/>
                  <a:gd name="connsiteY1" fmla="*/ 13123 h 37149"/>
                  <a:gd name="connsiteX2" fmla="*/ 9342 w 54345"/>
                  <a:gd name="connsiteY2" fmla="*/ 14449 h 37149"/>
                  <a:gd name="connsiteX3" fmla="*/ 8267 w 54345"/>
                  <a:gd name="connsiteY3" fmla="*/ 18968 h 37149"/>
                  <a:gd name="connsiteX4" fmla="*/ 9449 w 54345"/>
                  <a:gd name="connsiteY4" fmla="*/ 24884 h 37149"/>
                  <a:gd name="connsiteX5" fmla="*/ 11993 w 54345"/>
                  <a:gd name="connsiteY5" fmla="*/ 26892 h 37149"/>
                  <a:gd name="connsiteX6" fmla="*/ 16614 w 54345"/>
                  <a:gd name="connsiteY6" fmla="*/ 27359 h 37149"/>
                  <a:gd name="connsiteX7" fmla="*/ 22167 w 54345"/>
                  <a:gd name="connsiteY7" fmla="*/ 27359 h 37149"/>
                  <a:gd name="connsiteX8" fmla="*/ 16005 w 54345"/>
                  <a:gd name="connsiteY8" fmla="*/ 15955 h 37149"/>
                  <a:gd name="connsiteX9" fmla="*/ 22489 w 54345"/>
                  <a:gd name="connsiteY9" fmla="*/ 3799 h 37149"/>
                  <a:gd name="connsiteX10" fmla="*/ 35243 w 54345"/>
                  <a:gd name="connsiteY10" fmla="*/ 285 h 37149"/>
                  <a:gd name="connsiteX11" fmla="*/ 49859 w 54345"/>
                  <a:gd name="connsiteY11" fmla="*/ 4875 h 37149"/>
                  <a:gd name="connsiteX12" fmla="*/ 54910 w 54345"/>
                  <a:gd name="connsiteY12" fmla="*/ 16350 h 37149"/>
                  <a:gd name="connsiteX13" fmla="*/ 48712 w 54345"/>
                  <a:gd name="connsiteY13" fmla="*/ 28004 h 37149"/>
                  <a:gd name="connsiteX14" fmla="*/ 54050 w 54345"/>
                  <a:gd name="connsiteY14" fmla="*/ 28004 h 37149"/>
                  <a:gd name="connsiteX15" fmla="*/ 54050 w 54345"/>
                  <a:gd name="connsiteY15" fmla="*/ 37435 h 37149"/>
                  <a:gd name="connsiteX16" fmla="*/ 19910 w 54345"/>
                  <a:gd name="connsiteY16" fmla="*/ 37435 h 37149"/>
                  <a:gd name="connsiteX17" fmla="*/ 9843 w 54345"/>
                  <a:gd name="connsiteY17" fmla="*/ 36323 h 37149"/>
                  <a:gd name="connsiteX18" fmla="*/ 4613 w 54345"/>
                  <a:gd name="connsiteY18" fmla="*/ 33204 h 37149"/>
                  <a:gd name="connsiteX19" fmla="*/ 1639 w 54345"/>
                  <a:gd name="connsiteY19" fmla="*/ 27825 h 37149"/>
                  <a:gd name="connsiteX20" fmla="*/ 565 w 54345"/>
                  <a:gd name="connsiteY20" fmla="*/ 19362 h 37149"/>
                  <a:gd name="connsiteX21" fmla="*/ 3896 w 54345"/>
                  <a:gd name="connsiteY21" fmla="*/ 5628 h 37149"/>
                  <a:gd name="connsiteX22" fmla="*/ 12279 w 54345"/>
                  <a:gd name="connsiteY22" fmla="*/ 1576 h 37149"/>
                  <a:gd name="connsiteX23" fmla="*/ 13497 w 54345"/>
                  <a:gd name="connsiteY23" fmla="*/ 1612 h 37149"/>
                  <a:gd name="connsiteX24" fmla="*/ 35816 w 54345"/>
                  <a:gd name="connsiteY24" fmla="*/ 10612 h 37149"/>
                  <a:gd name="connsiteX25" fmla="*/ 26931 w 54345"/>
                  <a:gd name="connsiteY25" fmla="*/ 12943 h 37149"/>
                  <a:gd name="connsiteX26" fmla="*/ 24137 w 54345"/>
                  <a:gd name="connsiteY26" fmla="*/ 18752 h 37149"/>
                  <a:gd name="connsiteX27" fmla="*/ 27003 w 54345"/>
                  <a:gd name="connsiteY27" fmla="*/ 24992 h 37149"/>
                  <a:gd name="connsiteX28" fmla="*/ 35565 w 54345"/>
                  <a:gd name="connsiteY28" fmla="*/ 27538 h 37149"/>
                  <a:gd name="connsiteX29" fmla="*/ 44342 w 54345"/>
                  <a:gd name="connsiteY29" fmla="*/ 25099 h 37149"/>
                  <a:gd name="connsiteX30" fmla="*/ 47208 w 54345"/>
                  <a:gd name="connsiteY30" fmla="*/ 18932 h 37149"/>
                  <a:gd name="connsiteX31" fmla="*/ 44378 w 54345"/>
                  <a:gd name="connsiteY31" fmla="*/ 12943 h 37149"/>
                  <a:gd name="connsiteX32" fmla="*/ 35816 w 54345"/>
                  <a:gd name="connsiteY32" fmla="*/ 10612 h 371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4345" h="37149">
                    <a:moveTo>
                      <a:pt x="13497" y="1612"/>
                    </a:moveTo>
                    <a:lnTo>
                      <a:pt x="12100" y="13123"/>
                    </a:lnTo>
                    <a:cubicBezTo>
                      <a:pt x="10775" y="13302"/>
                      <a:pt x="9843" y="13732"/>
                      <a:pt x="9342" y="14449"/>
                    </a:cubicBezTo>
                    <a:cubicBezTo>
                      <a:pt x="8625" y="15382"/>
                      <a:pt x="8267" y="16888"/>
                      <a:pt x="8267" y="18968"/>
                    </a:cubicBezTo>
                    <a:cubicBezTo>
                      <a:pt x="8267" y="21549"/>
                      <a:pt x="8661" y="23522"/>
                      <a:pt x="9449" y="24884"/>
                    </a:cubicBezTo>
                    <a:cubicBezTo>
                      <a:pt x="9986" y="25745"/>
                      <a:pt x="10846" y="26426"/>
                      <a:pt x="11993" y="26892"/>
                    </a:cubicBezTo>
                    <a:cubicBezTo>
                      <a:pt x="12852" y="27179"/>
                      <a:pt x="14357" y="27323"/>
                      <a:pt x="16614" y="27359"/>
                    </a:cubicBezTo>
                    <a:lnTo>
                      <a:pt x="22167" y="27359"/>
                    </a:lnTo>
                    <a:cubicBezTo>
                      <a:pt x="18047" y="24311"/>
                      <a:pt x="16005" y="20510"/>
                      <a:pt x="16005" y="15955"/>
                    </a:cubicBezTo>
                    <a:cubicBezTo>
                      <a:pt x="16005" y="10792"/>
                      <a:pt x="18154" y="6740"/>
                      <a:pt x="22489" y="3799"/>
                    </a:cubicBezTo>
                    <a:cubicBezTo>
                      <a:pt x="25892" y="1433"/>
                      <a:pt x="30155" y="285"/>
                      <a:pt x="35243" y="285"/>
                    </a:cubicBezTo>
                    <a:cubicBezTo>
                      <a:pt x="41619" y="285"/>
                      <a:pt x="46491" y="1791"/>
                      <a:pt x="49859" y="4875"/>
                    </a:cubicBezTo>
                    <a:cubicBezTo>
                      <a:pt x="53226" y="7923"/>
                      <a:pt x="54910" y="11760"/>
                      <a:pt x="54910" y="16350"/>
                    </a:cubicBezTo>
                    <a:cubicBezTo>
                      <a:pt x="54910" y="21047"/>
                      <a:pt x="52832" y="24920"/>
                      <a:pt x="48712" y="28004"/>
                    </a:cubicBezTo>
                    <a:lnTo>
                      <a:pt x="54050" y="28004"/>
                    </a:lnTo>
                    <a:lnTo>
                      <a:pt x="54050" y="37435"/>
                    </a:lnTo>
                    <a:lnTo>
                      <a:pt x="19910" y="37435"/>
                    </a:lnTo>
                    <a:cubicBezTo>
                      <a:pt x="15432" y="37399"/>
                      <a:pt x="12100" y="37041"/>
                      <a:pt x="9843" y="36323"/>
                    </a:cubicBezTo>
                    <a:cubicBezTo>
                      <a:pt x="7658" y="35570"/>
                      <a:pt x="5902" y="34530"/>
                      <a:pt x="4613" y="33204"/>
                    </a:cubicBezTo>
                    <a:cubicBezTo>
                      <a:pt x="3359" y="31841"/>
                      <a:pt x="2392" y="30048"/>
                      <a:pt x="1639" y="27825"/>
                    </a:cubicBezTo>
                    <a:cubicBezTo>
                      <a:pt x="959" y="25602"/>
                      <a:pt x="600" y="22769"/>
                      <a:pt x="565" y="19362"/>
                    </a:cubicBezTo>
                    <a:cubicBezTo>
                      <a:pt x="600" y="12872"/>
                      <a:pt x="1711" y="8282"/>
                      <a:pt x="3896" y="5628"/>
                    </a:cubicBezTo>
                    <a:cubicBezTo>
                      <a:pt x="6117" y="2903"/>
                      <a:pt x="8912" y="1576"/>
                      <a:pt x="12279" y="1576"/>
                    </a:cubicBezTo>
                    <a:cubicBezTo>
                      <a:pt x="12637" y="1576"/>
                      <a:pt x="13031" y="1576"/>
                      <a:pt x="13497" y="1612"/>
                    </a:cubicBezTo>
                    <a:close/>
                    <a:moveTo>
                      <a:pt x="35816" y="10612"/>
                    </a:moveTo>
                    <a:cubicBezTo>
                      <a:pt x="31768" y="10612"/>
                      <a:pt x="28794" y="11366"/>
                      <a:pt x="26931" y="12943"/>
                    </a:cubicBezTo>
                    <a:cubicBezTo>
                      <a:pt x="25033" y="14485"/>
                      <a:pt x="24101" y="16422"/>
                      <a:pt x="24137" y="18752"/>
                    </a:cubicBezTo>
                    <a:cubicBezTo>
                      <a:pt x="24101" y="21191"/>
                      <a:pt x="25068" y="23271"/>
                      <a:pt x="27003" y="24992"/>
                    </a:cubicBezTo>
                    <a:cubicBezTo>
                      <a:pt x="28902" y="26641"/>
                      <a:pt x="31768" y="27502"/>
                      <a:pt x="35565" y="27538"/>
                    </a:cubicBezTo>
                    <a:cubicBezTo>
                      <a:pt x="39506" y="27502"/>
                      <a:pt x="42407" y="26677"/>
                      <a:pt x="44342" y="25099"/>
                    </a:cubicBezTo>
                    <a:cubicBezTo>
                      <a:pt x="46205" y="23450"/>
                      <a:pt x="47172" y="21406"/>
                      <a:pt x="47208" y="18932"/>
                    </a:cubicBezTo>
                    <a:cubicBezTo>
                      <a:pt x="47172" y="16493"/>
                      <a:pt x="46241" y="14485"/>
                      <a:pt x="44378" y="12943"/>
                    </a:cubicBezTo>
                    <a:cubicBezTo>
                      <a:pt x="42515" y="11366"/>
                      <a:pt x="39649" y="10612"/>
                      <a:pt x="35816" y="106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F7959CF1-0991-7757-748F-4D7BBCB7C3E5}"/>
                  </a:ext>
                </a:extLst>
              </p:cNvPr>
              <p:cNvSpPr/>
              <p:nvPr/>
            </p:nvSpPr>
            <p:spPr>
              <a:xfrm>
                <a:off x="5822283" y="3965918"/>
                <a:ext cx="38905" cy="34711"/>
              </a:xfrm>
              <a:custGeom>
                <a:avLst/>
                <a:gdLst>
                  <a:gd name="connsiteX0" fmla="*/ 565 w 38905"/>
                  <a:gd name="connsiteY0" fmla="*/ 35002 h 34711"/>
                  <a:gd name="connsiteX1" fmla="*/ 565 w 38905"/>
                  <a:gd name="connsiteY1" fmla="*/ 24925 h 34711"/>
                  <a:gd name="connsiteX2" fmla="*/ 19981 w 38905"/>
                  <a:gd name="connsiteY2" fmla="*/ 24925 h 34711"/>
                  <a:gd name="connsiteX3" fmla="*/ 27934 w 38905"/>
                  <a:gd name="connsiteY3" fmla="*/ 24280 h 34711"/>
                  <a:gd name="connsiteX4" fmla="*/ 30765 w 38905"/>
                  <a:gd name="connsiteY4" fmla="*/ 22164 h 34711"/>
                  <a:gd name="connsiteX5" fmla="*/ 31768 w 38905"/>
                  <a:gd name="connsiteY5" fmla="*/ 18686 h 34711"/>
                  <a:gd name="connsiteX6" fmla="*/ 30335 w 38905"/>
                  <a:gd name="connsiteY6" fmla="*/ 13988 h 34711"/>
                  <a:gd name="connsiteX7" fmla="*/ 26537 w 38905"/>
                  <a:gd name="connsiteY7" fmla="*/ 11119 h 34711"/>
                  <a:gd name="connsiteX8" fmla="*/ 17796 w 38905"/>
                  <a:gd name="connsiteY8" fmla="*/ 10366 h 34711"/>
                  <a:gd name="connsiteX9" fmla="*/ 565 w 38905"/>
                  <a:gd name="connsiteY9" fmla="*/ 10366 h 34711"/>
                  <a:gd name="connsiteX10" fmla="*/ 565 w 38905"/>
                  <a:gd name="connsiteY10" fmla="*/ 290 h 34711"/>
                  <a:gd name="connsiteX11" fmla="*/ 38610 w 38905"/>
                  <a:gd name="connsiteY11" fmla="*/ 290 h 34711"/>
                  <a:gd name="connsiteX12" fmla="*/ 38610 w 38905"/>
                  <a:gd name="connsiteY12" fmla="*/ 9649 h 34711"/>
                  <a:gd name="connsiteX13" fmla="*/ 33021 w 38905"/>
                  <a:gd name="connsiteY13" fmla="*/ 9649 h 34711"/>
                  <a:gd name="connsiteX14" fmla="*/ 39470 w 38905"/>
                  <a:gd name="connsiteY14" fmla="*/ 22200 h 34711"/>
                  <a:gd name="connsiteX15" fmla="*/ 38252 w 38905"/>
                  <a:gd name="connsiteY15" fmla="*/ 28296 h 34711"/>
                  <a:gd name="connsiteX16" fmla="*/ 35207 w 38905"/>
                  <a:gd name="connsiteY16" fmla="*/ 32455 h 34711"/>
                  <a:gd name="connsiteX17" fmla="*/ 30979 w 38905"/>
                  <a:gd name="connsiteY17" fmla="*/ 34428 h 34711"/>
                  <a:gd name="connsiteX18" fmla="*/ 24209 w 38905"/>
                  <a:gd name="connsiteY18" fmla="*/ 35002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5002"/>
                    </a:moveTo>
                    <a:lnTo>
                      <a:pt x="565" y="24925"/>
                    </a:lnTo>
                    <a:lnTo>
                      <a:pt x="19981" y="24925"/>
                    </a:lnTo>
                    <a:cubicBezTo>
                      <a:pt x="24065" y="24889"/>
                      <a:pt x="26716" y="24674"/>
                      <a:pt x="27934" y="24280"/>
                    </a:cubicBezTo>
                    <a:cubicBezTo>
                      <a:pt x="29117" y="23813"/>
                      <a:pt x="30084" y="23096"/>
                      <a:pt x="30765" y="22164"/>
                    </a:cubicBezTo>
                    <a:cubicBezTo>
                      <a:pt x="31409" y="21160"/>
                      <a:pt x="31732" y="20012"/>
                      <a:pt x="31768" y="18686"/>
                    </a:cubicBezTo>
                    <a:cubicBezTo>
                      <a:pt x="31732" y="16929"/>
                      <a:pt x="31266" y="15351"/>
                      <a:pt x="30335" y="13988"/>
                    </a:cubicBezTo>
                    <a:cubicBezTo>
                      <a:pt x="29367" y="12554"/>
                      <a:pt x="28078" y="11621"/>
                      <a:pt x="26537" y="11119"/>
                    </a:cubicBezTo>
                    <a:cubicBezTo>
                      <a:pt x="24925" y="10617"/>
                      <a:pt x="22023" y="10366"/>
                      <a:pt x="17796" y="10366"/>
                    </a:cubicBezTo>
                    <a:lnTo>
                      <a:pt x="565" y="10366"/>
                    </a:lnTo>
                    <a:lnTo>
                      <a:pt x="565" y="290"/>
                    </a:lnTo>
                    <a:lnTo>
                      <a:pt x="38610" y="290"/>
                    </a:lnTo>
                    <a:lnTo>
                      <a:pt x="38610" y="9649"/>
                    </a:lnTo>
                    <a:lnTo>
                      <a:pt x="33021" y="9649"/>
                    </a:lnTo>
                    <a:cubicBezTo>
                      <a:pt x="37320" y="12948"/>
                      <a:pt x="39470" y="17144"/>
                      <a:pt x="39470" y="22200"/>
                    </a:cubicBezTo>
                    <a:cubicBezTo>
                      <a:pt x="39470" y="24423"/>
                      <a:pt x="39040" y="26431"/>
                      <a:pt x="38252" y="28296"/>
                    </a:cubicBezTo>
                    <a:cubicBezTo>
                      <a:pt x="37428" y="30089"/>
                      <a:pt x="36425" y="31487"/>
                      <a:pt x="35207" y="32455"/>
                    </a:cubicBezTo>
                    <a:cubicBezTo>
                      <a:pt x="33953" y="33388"/>
                      <a:pt x="32556" y="34033"/>
                      <a:pt x="30979" y="34428"/>
                    </a:cubicBezTo>
                    <a:cubicBezTo>
                      <a:pt x="29403" y="34786"/>
                      <a:pt x="27146" y="35002"/>
                      <a:pt x="24209" y="350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615C3542-CCC5-3C9A-D52E-4ACEF1490000}"/>
                  </a:ext>
                </a:extLst>
              </p:cNvPr>
              <p:cNvSpPr/>
              <p:nvPr/>
            </p:nvSpPr>
            <p:spPr>
              <a:xfrm>
                <a:off x="5822283" y="4010852"/>
                <a:ext cx="52518" cy="10076"/>
              </a:xfrm>
              <a:custGeom>
                <a:avLst/>
                <a:gdLst>
                  <a:gd name="connsiteX0" fmla="*/ 43769 w 52518"/>
                  <a:gd name="connsiteY0" fmla="*/ 295 h 10076"/>
                  <a:gd name="connsiteX1" fmla="*/ 53083 w 52518"/>
                  <a:gd name="connsiteY1" fmla="*/ 295 h 10076"/>
                  <a:gd name="connsiteX2" fmla="*/ 53083 w 52518"/>
                  <a:gd name="connsiteY2" fmla="*/ 10371 h 10076"/>
                  <a:gd name="connsiteX3" fmla="*/ 43769 w 52518"/>
                  <a:gd name="connsiteY3" fmla="*/ 10371 h 10076"/>
                  <a:gd name="connsiteX4" fmla="*/ 565 w 52518"/>
                  <a:gd name="connsiteY4" fmla="*/ 295 h 10076"/>
                  <a:gd name="connsiteX5" fmla="*/ 38610 w 52518"/>
                  <a:gd name="connsiteY5" fmla="*/ 295 h 10076"/>
                  <a:gd name="connsiteX6" fmla="*/ 38610 w 52518"/>
                  <a:gd name="connsiteY6" fmla="*/ 10371 h 10076"/>
                  <a:gd name="connsiteX7" fmla="*/ 565 w 52518"/>
                  <a:gd name="connsiteY7" fmla="*/ 10371 h 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10076">
                    <a:moveTo>
                      <a:pt x="43769" y="295"/>
                    </a:moveTo>
                    <a:lnTo>
                      <a:pt x="53083" y="295"/>
                    </a:lnTo>
                    <a:lnTo>
                      <a:pt x="53083" y="10371"/>
                    </a:lnTo>
                    <a:lnTo>
                      <a:pt x="43769" y="10371"/>
                    </a:lnTo>
                    <a:close/>
                    <a:moveTo>
                      <a:pt x="565" y="295"/>
                    </a:moveTo>
                    <a:lnTo>
                      <a:pt x="38610" y="295"/>
                    </a:lnTo>
                    <a:lnTo>
                      <a:pt x="38610" y="10371"/>
                    </a:lnTo>
                    <a:lnTo>
                      <a:pt x="565" y="1037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D720C7B6-466F-9655-0700-17BD4D670ABA}"/>
                  </a:ext>
                </a:extLst>
              </p:cNvPr>
              <p:cNvSpPr/>
              <p:nvPr/>
            </p:nvSpPr>
            <p:spPr>
              <a:xfrm>
                <a:off x="5822283" y="4026839"/>
                <a:ext cx="53413" cy="25746"/>
              </a:xfrm>
              <a:custGeom>
                <a:avLst/>
                <a:gdLst>
                  <a:gd name="connsiteX0" fmla="*/ 38610 w 53413"/>
                  <a:gd name="connsiteY0" fmla="*/ 297 h 25746"/>
                  <a:gd name="connsiteX1" fmla="*/ 38610 w 53413"/>
                  <a:gd name="connsiteY1" fmla="*/ 5891 h 25746"/>
                  <a:gd name="connsiteX2" fmla="*/ 41476 w 53413"/>
                  <a:gd name="connsiteY2" fmla="*/ 5891 h 25746"/>
                  <a:gd name="connsiteX3" fmla="*/ 48641 w 53413"/>
                  <a:gd name="connsiteY3" fmla="*/ 6895 h 25746"/>
                  <a:gd name="connsiteX4" fmla="*/ 52474 w 53413"/>
                  <a:gd name="connsiteY4" fmla="*/ 10660 h 25746"/>
                  <a:gd name="connsiteX5" fmla="*/ 53979 w 53413"/>
                  <a:gd name="connsiteY5" fmla="*/ 17617 h 25746"/>
                  <a:gd name="connsiteX6" fmla="*/ 52689 w 53413"/>
                  <a:gd name="connsiteY6" fmla="*/ 26044 h 25746"/>
                  <a:gd name="connsiteX7" fmla="*/ 45667 w 53413"/>
                  <a:gd name="connsiteY7" fmla="*/ 24681 h 25746"/>
                  <a:gd name="connsiteX8" fmla="*/ 46241 w 53413"/>
                  <a:gd name="connsiteY8" fmla="*/ 20055 h 25746"/>
                  <a:gd name="connsiteX9" fmla="*/ 45202 w 53413"/>
                  <a:gd name="connsiteY9" fmla="*/ 16900 h 25746"/>
                  <a:gd name="connsiteX10" fmla="*/ 41297 w 53413"/>
                  <a:gd name="connsiteY10" fmla="*/ 15967 h 25746"/>
                  <a:gd name="connsiteX11" fmla="*/ 38610 w 53413"/>
                  <a:gd name="connsiteY11" fmla="*/ 15967 h 25746"/>
                  <a:gd name="connsiteX12" fmla="*/ 38610 w 53413"/>
                  <a:gd name="connsiteY12" fmla="*/ 23498 h 25746"/>
                  <a:gd name="connsiteX13" fmla="*/ 30693 w 53413"/>
                  <a:gd name="connsiteY13" fmla="*/ 23498 h 25746"/>
                  <a:gd name="connsiteX14" fmla="*/ 30693 w 53413"/>
                  <a:gd name="connsiteY14" fmla="*/ 15967 h 25746"/>
                  <a:gd name="connsiteX15" fmla="*/ 565 w 53413"/>
                  <a:gd name="connsiteY15" fmla="*/ 15967 h 25746"/>
                  <a:gd name="connsiteX16" fmla="*/ 565 w 53413"/>
                  <a:gd name="connsiteY16" fmla="*/ 5891 h 25746"/>
                  <a:gd name="connsiteX17" fmla="*/ 30693 w 53413"/>
                  <a:gd name="connsiteY17" fmla="*/ 5891 h 25746"/>
                  <a:gd name="connsiteX18" fmla="*/ 30693 w 53413"/>
                  <a:gd name="connsiteY18" fmla="*/ 297 h 25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413" h="25746">
                    <a:moveTo>
                      <a:pt x="38610" y="297"/>
                    </a:moveTo>
                    <a:lnTo>
                      <a:pt x="38610" y="5891"/>
                    </a:lnTo>
                    <a:lnTo>
                      <a:pt x="41476" y="5891"/>
                    </a:lnTo>
                    <a:cubicBezTo>
                      <a:pt x="44628" y="5891"/>
                      <a:pt x="47029" y="6214"/>
                      <a:pt x="48641" y="6895"/>
                    </a:cubicBezTo>
                    <a:cubicBezTo>
                      <a:pt x="50181" y="7576"/>
                      <a:pt x="51471" y="8832"/>
                      <a:pt x="52474" y="10660"/>
                    </a:cubicBezTo>
                    <a:cubicBezTo>
                      <a:pt x="53477" y="12489"/>
                      <a:pt x="53979" y="14820"/>
                      <a:pt x="53979" y="17617"/>
                    </a:cubicBezTo>
                    <a:cubicBezTo>
                      <a:pt x="53979" y="20486"/>
                      <a:pt x="53549" y="23283"/>
                      <a:pt x="52689" y="26044"/>
                    </a:cubicBezTo>
                    <a:lnTo>
                      <a:pt x="45667" y="24681"/>
                    </a:lnTo>
                    <a:cubicBezTo>
                      <a:pt x="46026" y="23032"/>
                      <a:pt x="46241" y="21490"/>
                      <a:pt x="46241" y="20055"/>
                    </a:cubicBezTo>
                    <a:cubicBezTo>
                      <a:pt x="46241" y="18549"/>
                      <a:pt x="45882" y="17509"/>
                      <a:pt x="45202" y="16900"/>
                    </a:cubicBezTo>
                    <a:cubicBezTo>
                      <a:pt x="44521" y="16254"/>
                      <a:pt x="43231" y="15932"/>
                      <a:pt x="41297" y="15967"/>
                    </a:cubicBezTo>
                    <a:lnTo>
                      <a:pt x="38610" y="15967"/>
                    </a:lnTo>
                    <a:lnTo>
                      <a:pt x="38610" y="23498"/>
                    </a:lnTo>
                    <a:lnTo>
                      <a:pt x="30693" y="23498"/>
                    </a:lnTo>
                    <a:lnTo>
                      <a:pt x="30693" y="15967"/>
                    </a:lnTo>
                    <a:lnTo>
                      <a:pt x="565" y="15967"/>
                    </a:lnTo>
                    <a:lnTo>
                      <a:pt x="565" y="5891"/>
                    </a:lnTo>
                    <a:lnTo>
                      <a:pt x="30693" y="5891"/>
                    </a:lnTo>
                    <a:lnTo>
                      <a:pt x="30693" y="29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752D1B35-BE77-8FFC-5650-8656B6D2C531}"/>
                  </a:ext>
                </a:extLst>
              </p:cNvPr>
              <p:cNvSpPr/>
              <p:nvPr/>
            </p:nvSpPr>
            <p:spPr>
              <a:xfrm>
                <a:off x="5822283" y="4055705"/>
                <a:ext cx="52518" cy="10076"/>
              </a:xfrm>
              <a:custGeom>
                <a:avLst/>
                <a:gdLst>
                  <a:gd name="connsiteX0" fmla="*/ 43769 w 52518"/>
                  <a:gd name="connsiteY0" fmla="*/ 300 h 10076"/>
                  <a:gd name="connsiteX1" fmla="*/ 53083 w 52518"/>
                  <a:gd name="connsiteY1" fmla="*/ 300 h 10076"/>
                  <a:gd name="connsiteX2" fmla="*/ 53083 w 52518"/>
                  <a:gd name="connsiteY2" fmla="*/ 10376 h 10076"/>
                  <a:gd name="connsiteX3" fmla="*/ 43769 w 52518"/>
                  <a:gd name="connsiteY3" fmla="*/ 10376 h 10076"/>
                  <a:gd name="connsiteX4" fmla="*/ 565 w 52518"/>
                  <a:gd name="connsiteY4" fmla="*/ 300 h 10076"/>
                  <a:gd name="connsiteX5" fmla="*/ 38610 w 52518"/>
                  <a:gd name="connsiteY5" fmla="*/ 300 h 10076"/>
                  <a:gd name="connsiteX6" fmla="*/ 38610 w 52518"/>
                  <a:gd name="connsiteY6" fmla="*/ 10376 h 10076"/>
                  <a:gd name="connsiteX7" fmla="*/ 565 w 52518"/>
                  <a:gd name="connsiteY7" fmla="*/ 10376 h 10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518" h="10076">
                    <a:moveTo>
                      <a:pt x="43769" y="300"/>
                    </a:moveTo>
                    <a:lnTo>
                      <a:pt x="53083" y="300"/>
                    </a:lnTo>
                    <a:lnTo>
                      <a:pt x="53083" y="10376"/>
                    </a:lnTo>
                    <a:lnTo>
                      <a:pt x="43769" y="10376"/>
                    </a:lnTo>
                    <a:close/>
                    <a:moveTo>
                      <a:pt x="565" y="300"/>
                    </a:moveTo>
                    <a:lnTo>
                      <a:pt x="38610" y="300"/>
                    </a:lnTo>
                    <a:lnTo>
                      <a:pt x="38610" y="10376"/>
                    </a:lnTo>
                    <a:lnTo>
                      <a:pt x="565" y="10376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C3C2476C-D7ED-C650-FBBE-2CF2DE7A7CC6}"/>
                  </a:ext>
                </a:extLst>
              </p:cNvPr>
              <p:cNvSpPr/>
              <p:nvPr/>
            </p:nvSpPr>
            <p:spPr>
              <a:xfrm>
                <a:off x="5821424" y="4073888"/>
                <a:ext cx="39764" cy="35931"/>
              </a:xfrm>
              <a:custGeom>
                <a:avLst/>
                <a:gdLst>
                  <a:gd name="connsiteX0" fmla="*/ 28221 w 39764"/>
                  <a:gd name="connsiteY0" fmla="*/ 35731 h 35931"/>
                  <a:gd name="connsiteX1" fmla="*/ 26430 w 39764"/>
                  <a:gd name="connsiteY1" fmla="*/ 25798 h 35931"/>
                  <a:gd name="connsiteX2" fmla="*/ 30908 w 39764"/>
                  <a:gd name="connsiteY2" fmla="*/ 23503 h 35931"/>
                  <a:gd name="connsiteX3" fmla="*/ 32412 w 39764"/>
                  <a:gd name="connsiteY3" fmla="*/ 18913 h 35931"/>
                  <a:gd name="connsiteX4" fmla="*/ 29797 w 39764"/>
                  <a:gd name="connsiteY4" fmla="*/ 12889 h 35931"/>
                  <a:gd name="connsiteX5" fmla="*/ 21128 w 39764"/>
                  <a:gd name="connsiteY5" fmla="*/ 10666 h 35931"/>
                  <a:gd name="connsiteX6" fmla="*/ 11563 w 39764"/>
                  <a:gd name="connsiteY6" fmla="*/ 12925 h 35931"/>
                  <a:gd name="connsiteX7" fmla="*/ 8768 w 39764"/>
                  <a:gd name="connsiteY7" fmla="*/ 19057 h 35931"/>
                  <a:gd name="connsiteX8" fmla="*/ 10381 w 39764"/>
                  <a:gd name="connsiteY8" fmla="*/ 23754 h 35931"/>
                  <a:gd name="connsiteX9" fmla="*/ 16005 w 39764"/>
                  <a:gd name="connsiteY9" fmla="*/ 26336 h 35931"/>
                  <a:gd name="connsiteX10" fmla="*/ 14321 w 39764"/>
                  <a:gd name="connsiteY10" fmla="*/ 36233 h 35931"/>
                  <a:gd name="connsiteX11" fmla="*/ 4040 w 39764"/>
                  <a:gd name="connsiteY11" fmla="*/ 30316 h 35931"/>
                  <a:gd name="connsiteX12" fmla="*/ 565 w 39764"/>
                  <a:gd name="connsiteY12" fmla="*/ 18591 h 35931"/>
                  <a:gd name="connsiteX13" fmla="*/ 5831 w 39764"/>
                  <a:gd name="connsiteY13" fmla="*/ 5251 h 35931"/>
                  <a:gd name="connsiteX14" fmla="*/ 20411 w 39764"/>
                  <a:gd name="connsiteY14" fmla="*/ 302 h 35931"/>
                  <a:gd name="connsiteX15" fmla="*/ 35063 w 39764"/>
                  <a:gd name="connsiteY15" fmla="*/ 5287 h 35931"/>
                  <a:gd name="connsiteX16" fmla="*/ 40330 w 39764"/>
                  <a:gd name="connsiteY16" fmla="*/ 18770 h 35931"/>
                  <a:gd name="connsiteX17" fmla="*/ 37320 w 39764"/>
                  <a:gd name="connsiteY17" fmla="*/ 29815 h 35931"/>
                  <a:gd name="connsiteX18" fmla="*/ 28221 w 39764"/>
                  <a:gd name="connsiteY18" fmla="*/ 35731 h 359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9764" h="35931">
                    <a:moveTo>
                      <a:pt x="28221" y="35731"/>
                    </a:moveTo>
                    <a:lnTo>
                      <a:pt x="26430" y="25798"/>
                    </a:lnTo>
                    <a:cubicBezTo>
                      <a:pt x="28364" y="25440"/>
                      <a:pt x="29869" y="24687"/>
                      <a:pt x="30908" y="23503"/>
                    </a:cubicBezTo>
                    <a:cubicBezTo>
                      <a:pt x="31875" y="22320"/>
                      <a:pt x="32377" y="20778"/>
                      <a:pt x="32412" y="18913"/>
                    </a:cubicBezTo>
                    <a:cubicBezTo>
                      <a:pt x="32377" y="16367"/>
                      <a:pt x="31517" y="14359"/>
                      <a:pt x="29797" y="12889"/>
                    </a:cubicBezTo>
                    <a:cubicBezTo>
                      <a:pt x="28078" y="11383"/>
                      <a:pt x="25176" y="10630"/>
                      <a:pt x="21128" y="10666"/>
                    </a:cubicBezTo>
                    <a:cubicBezTo>
                      <a:pt x="16578" y="10630"/>
                      <a:pt x="13390" y="11383"/>
                      <a:pt x="11563" y="12925"/>
                    </a:cubicBezTo>
                    <a:cubicBezTo>
                      <a:pt x="9664" y="14431"/>
                      <a:pt x="8733" y="16475"/>
                      <a:pt x="8768" y="19057"/>
                    </a:cubicBezTo>
                    <a:cubicBezTo>
                      <a:pt x="8733" y="20921"/>
                      <a:pt x="9270" y="22499"/>
                      <a:pt x="10381" y="23754"/>
                    </a:cubicBezTo>
                    <a:cubicBezTo>
                      <a:pt x="11455" y="24938"/>
                      <a:pt x="13318" y="25798"/>
                      <a:pt x="16005" y="26336"/>
                    </a:cubicBezTo>
                    <a:lnTo>
                      <a:pt x="14321" y="36233"/>
                    </a:lnTo>
                    <a:cubicBezTo>
                      <a:pt x="9772" y="35193"/>
                      <a:pt x="6332" y="33221"/>
                      <a:pt x="4040" y="30316"/>
                    </a:cubicBezTo>
                    <a:cubicBezTo>
                      <a:pt x="1711" y="27376"/>
                      <a:pt x="565" y="23467"/>
                      <a:pt x="565" y="18591"/>
                    </a:cubicBezTo>
                    <a:cubicBezTo>
                      <a:pt x="565" y="12997"/>
                      <a:pt x="2320" y="8550"/>
                      <a:pt x="5831" y="5251"/>
                    </a:cubicBezTo>
                    <a:cubicBezTo>
                      <a:pt x="9342" y="1916"/>
                      <a:pt x="14178" y="267"/>
                      <a:pt x="20411" y="302"/>
                    </a:cubicBezTo>
                    <a:cubicBezTo>
                      <a:pt x="26645" y="267"/>
                      <a:pt x="31553" y="1916"/>
                      <a:pt x="35063" y="5287"/>
                    </a:cubicBezTo>
                    <a:cubicBezTo>
                      <a:pt x="38574" y="8586"/>
                      <a:pt x="40330" y="13104"/>
                      <a:pt x="40330" y="18770"/>
                    </a:cubicBezTo>
                    <a:cubicBezTo>
                      <a:pt x="40330" y="23396"/>
                      <a:pt x="39326" y="27053"/>
                      <a:pt x="37320" y="29815"/>
                    </a:cubicBezTo>
                    <a:cubicBezTo>
                      <a:pt x="35314" y="32540"/>
                      <a:pt x="32269" y="34512"/>
                      <a:pt x="28221" y="357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3A3BFE4E-13CE-4DB6-D700-4660CE4EE80C}"/>
                  </a:ext>
                </a:extLst>
              </p:cNvPr>
              <p:cNvSpPr/>
              <p:nvPr/>
            </p:nvSpPr>
            <p:spPr>
              <a:xfrm>
                <a:off x="5821424" y="4114298"/>
                <a:ext cx="39764" cy="35753"/>
              </a:xfrm>
              <a:custGeom>
                <a:avLst/>
                <a:gdLst>
                  <a:gd name="connsiteX0" fmla="*/ 27863 w 39764"/>
                  <a:gd name="connsiteY0" fmla="*/ 10492 h 35753"/>
                  <a:gd name="connsiteX1" fmla="*/ 29511 w 39764"/>
                  <a:gd name="connsiteY1" fmla="*/ 1348 h 35753"/>
                  <a:gd name="connsiteX2" fmla="*/ 37679 w 39764"/>
                  <a:gd name="connsiteY2" fmla="*/ 6655 h 35753"/>
                  <a:gd name="connsiteX3" fmla="*/ 40330 w 39764"/>
                  <a:gd name="connsiteY3" fmla="*/ 17843 h 35753"/>
                  <a:gd name="connsiteX4" fmla="*/ 38718 w 39764"/>
                  <a:gd name="connsiteY4" fmla="*/ 27884 h 35753"/>
                  <a:gd name="connsiteX5" fmla="*/ 34669 w 39764"/>
                  <a:gd name="connsiteY5" fmla="*/ 32510 h 35753"/>
                  <a:gd name="connsiteX6" fmla="*/ 25677 w 39764"/>
                  <a:gd name="connsiteY6" fmla="*/ 33872 h 35753"/>
                  <a:gd name="connsiteX7" fmla="*/ 13927 w 39764"/>
                  <a:gd name="connsiteY7" fmla="*/ 33765 h 35753"/>
                  <a:gd name="connsiteX8" fmla="*/ 6512 w 39764"/>
                  <a:gd name="connsiteY8" fmla="*/ 34231 h 35753"/>
                  <a:gd name="connsiteX9" fmla="*/ 1424 w 39764"/>
                  <a:gd name="connsiteY9" fmla="*/ 36060 h 35753"/>
                  <a:gd name="connsiteX10" fmla="*/ 1424 w 39764"/>
                  <a:gd name="connsiteY10" fmla="*/ 26091 h 35753"/>
                  <a:gd name="connsiteX11" fmla="*/ 4398 w 39764"/>
                  <a:gd name="connsiteY11" fmla="*/ 25123 h 35753"/>
                  <a:gd name="connsiteX12" fmla="*/ 5580 w 39764"/>
                  <a:gd name="connsiteY12" fmla="*/ 24764 h 35753"/>
                  <a:gd name="connsiteX13" fmla="*/ 1819 w 39764"/>
                  <a:gd name="connsiteY13" fmla="*/ 19242 h 35753"/>
                  <a:gd name="connsiteX14" fmla="*/ 565 w 39764"/>
                  <a:gd name="connsiteY14" fmla="*/ 12966 h 35753"/>
                  <a:gd name="connsiteX15" fmla="*/ 3753 w 39764"/>
                  <a:gd name="connsiteY15" fmla="*/ 3679 h 35753"/>
                  <a:gd name="connsiteX16" fmla="*/ 11813 w 39764"/>
                  <a:gd name="connsiteY16" fmla="*/ 308 h 35753"/>
                  <a:gd name="connsiteX17" fmla="*/ 17545 w 39764"/>
                  <a:gd name="connsiteY17" fmla="*/ 1850 h 35753"/>
                  <a:gd name="connsiteX18" fmla="*/ 21414 w 39764"/>
                  <a:gd name="connsiteY18" fmla="*/ 6153 h 35753"/>
                  <a:gd name="connsiteX19" fmla="*/ 23779 w 39764"/>
                  <a:gd name="connsiteY19" fmla="*/ 14186 h 35753"/>
                  <a:gd name="connsiteX20" fmla="*/ 26251 w 39764"/>
                  <a:gd name="connsiteY20" fmla="*/ 23975 h 35753"/>
                  <a:gd name="connsiteX21" fmla="*/ 27254 w 39764"/>
                  <a:gd name="connsiteY21" fmla="*/ 23975 h 35753"/>
                  <a:gd name="connsiteX22" fmla="*/ 31373 w 39764"/>
                  <a:gd name="connsiteY22" fmla="*/ 22541 h 35753"/>
                  <a:gd name="connsiteX23" fmla="*/ 32627 w 39764"/>
                  <a:gd name="connsiteY23" fmla="*/ 17126 h 35753"/>
                  <a:gd name="connsiteX24" fmla="*/ 31553 w 39764"/>
                  <a:gd name="connsiteY24" fmla="*/ 12931 h 35753"/>
                  <a:gd name="connsiteX25" fmla="*/ 27863 w 39764"/>
                  <a:gd name="connsiteY25" fmla="*/ 10492 h 35753"/>
                  <a:gd name="connsiteX26" fmla="*/ 19695 w 39764"/>
                  <a:gd name="connsiteY26" fmla="*/ 23975 h 35753"/>
                  <a:gd name="connsiteX27" fmla="*/ 18154 w 39764"/>
                  <a:gd name="connsiteY27" fmla="*/ 17843 h 35753"/>
                  <a:gd name="connsiteX28" fmla="*/ 16399 w 39764"/>
                  <a:gd name="connsiteY28" fmla="*/ 12357 h 35753"/>
                  <a:gd name="connsiteX29" fmla="*/ 12852 w 39764"/>
                  <a:gd name="connsiteY29" fmla="*/ 10385 h 35753"/>
                  <a:gd name="connsiteX30" fmla="*/ 9198 w 39764"/>
                  <a:gd name="connsiteY30" fmla="*/ 11962 h 35753"/>
                  <a:gd name="connsiteX31" fmla="*/ 7658 w 39764"/>
                  <a:gd name="connsiteY31" fmla="*/ 15979 h 35753"/>
                  <a:gd name="connsiteX32" fmla="*/ 9449 w 39764"/>
                  <a:gd name="connsiteY32" fmla="*/ 21178 h 35753"/>
                  <a:gd name="connsiteX33" fmla="*/ 12781 w 39764"/>
                  <a:gd name="connsiteY33" fmla="*/ 23581 h 35753"/>
                  <a:gd name="connsiteX34" fmla="*/ 17689 w 39764"/>
                  <a:gd name="connsiteY34" fmla="*/ 23975 h 35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39764" h="35753">
                    <a:moveTo>
                      <a:pt x="27863" y="10492"/>
                    </a:moveTo>
                    <a:lnTo>
                      <a:pt x="29511" y="1348"/>
                    </a:lnTo>
                    <a:cubicBezTo>
                      <a:pt x="33165" y="2352"/>
                      <a:pt x="35887" y="4109"/>
                      <a:pt x="37679" y="6655"/>
                    </a:cubicBezTo>
                    <a:cubicBezTo>
                      <a:pt x="39434" y="9129"/>
                      <a:pt x="40330" y="12859"/>
                      <a:pt x="40330" y="17843"/>
                    </a:cubicBezTo>
                    <a:cubicBezTo>
                      <a:pt x="40330" y="22326"/>
                      <a:pt x="39792" y="25661"/>
                      <a:pt x="38718" y="27884"/>
                    </a:cubicBezTo>
                    <a:cubicBezTo>
                      <a:pt x="37643" y="30035"/>
                      <a:pt x="36281" y="31577"/>
                      <a:pt x="34669" y="32510"/>
                    </a:cubicBezTo>
                    <a:cubicBezTo>
                      <a:pt x="33021" y="33370"/>
                      <a:pt x="30012" y="33836"/>
                      <a:pt x="25677" y="33872"/>
                    </a:cubicBezTo>
                    <a:lnTo>
                      <a:pt x="13927" y="33765"/>
                    </a:lnTo>
                    <a:cubicBezTo>
                      <a:pt x="10560" y="33729"/>
                      <a:pt x="8088" y="33872"/>
                      <a:pt x="6512" y="34231"/>
                    </a:cubicBezTo>
                    <a:cubicBezTo>
                      <a:pt x="4899" y="34518"/>
                      <a:pt x="3216" y="35127"/>
                      <a:pt x="1424" y="36060"/>
                    </a:cubicBezTo>
                    <a:lnTo>
                      <a:pt x="1424" y="26091"/>
                    </a:lnTo>
                    <a:cubicBezTo>
                      <a:pt x="2069" y="25804"/>
                      <a:pt x="3037" y="25481"/>
                      <a:pt x="4398" y="25123"/>
                    </a:cubicBezTo>
                    <a:cubicBezTo>
                      <a:pt x="4971" y="24943"/>
                      <a:pt x="5365" y="24800"/>
                      <a:pt x="5580" y="24764"/>
                    </a:cubicBezTo>
                    <a:cubicBezTo>
                      <a:pt x="3861" y="23007"/>
                      <a:pt x="2607" y="21178"/>
                      <a:pt x="1819" y="19242"/>
                    </a:cubicBezTo>
                    <a:cubicBezTo>
                      <a:pt x="959" y="17269"/>
                      <a:pt x="565" y="15190"/>
                      <a:pt x="565" y="12966"/>
                    </a:cubicBezTo>
                    <a:cubicBezTo>
                      <a:pt x="565" y="9022"/>
                      <a:pt x="1604" y="5902"/>
                      <a:pt x="3753" y="3679"/>
                    </a:cubicBezTo>
                    <a:cubicBezTo>
                      <a:pt x="5831" y="1384"/>
                      <a:pt x="8518" y="272"/>
                      <a:pt x="11813" y="308"/>
                    </a:cubicBezTo>
                    <a:cubicBezTo>
                      <a:pt x="13927" y="272"/>
                      <a:pt x="15862" y="774"/>
                      <a:pt x="17545" y="1850"/>
                    </a:cubicBezTo>
                    <a:cubicBezTo>
                      <a:pt x="19229" y="2854"/>
                      <a:pt x="20519" y="4289"/>
                      <a:pt x="21414" y="6153"/>
                    </a:cubicBezTo>
                    <a:cubicBezTo>
                      <a:pt x="22310" y="7982"/>
                      <a:pt x="23098" y="10671"/>
                      <a:pt x="23779" y="14186"/>
                    </a:cubicBezTo>
                    <a:cubicBezTo>
                      <a:pt x="24639" y="18883"/>
                      <a:pt x="25462" y="22146"/>
                      <a:pt x="26251" y="23975"/>
                    </a:cubicBezTo>
                    <a:lnTo>
                      <a:pt x="27254" y="23975"/>
                    </a:lnTo>
                    <a:cubicBezTo>
                      <a:pt x="29152" y="23939"/>
                      <a:pt x="30514" y="23473"/>
                      <a:pt x="31373" y="22541"/>
                    </a:cubicBezTo>
                    <a:cubicBezTo>
                      <a:pt x="32162" y="21573"/>
                      <a:pt x="32592" y="19744"/>
                      <a:pt x="32627" y="17126"/>
                    </a:cubicBezTo>
                    <a:cubicBezTo>
                      <a:pt x="32592" y="15297"/>
                      <a:pt x="32233" y="13899"/>
                      <a:pt x="31553" y="12931"/>
                    </a:cubicBezTo>
                    <a:cubicBezTo>
                      <a:pt x="30836" y="11891"/>
                      <a:pt x="29618" y="11102"/>
                      <a:pt x="27863" y="10492"/>
                    </a:cubicBezTo>
                    <a:close/>
                    <a:moveTo>
                      <a:pt x="19695" y="23975"/>
                    </a:moveTo>
                    <a:cubicBezTo>
                      <a:pt x="19265" y="22648"/>
                      <a:pt x="18728" y="20604"/>
                      <a:pt x="18154" y="17843"/>
                    </a:cubicBezTo>
                    <a:cubicBezTo>
                      <a:pt x="17510" y="15010"/>
                      <a:pt x="16936" y="13182"/>
                      <a:pt x="16399" y="12357"/>
                    </a:cubicBezTo>
                    <a:cubicBezTo>
                      <a:pt x="15432" y="11030"/>
                      <a:pt x="14250" y="10385"/>
                      <a:pt x="12852" y="10385"/>
                    </a:cubicBezTo>
                    <a:cubicBezTo>
                      <a:pt x="11419" y="10385"/>
                      <a:pt x="10201" y="10887"/>
                      <a:pt x="9198" y="11962"/>
                    </a:cubicBezTo>
                    <a:cubicBezTo>
                      <a:pt x="8159" y="12966"/>
                      <a:pt x="7658" y="14329"/>
                      <a:pt x="7658" y="15979"/>
                    </a:cubicBezTo>
                    <a:cubicBezTo>
                      <a:pt x="7658" y="17772"/>
                      <a:pt x="8231" y="19493"/>
                      <a:pt x="9449" y="21178"/>
                    </a:cubicBezTo>
                    <a:cubicBezTo>
                      <a:pt x="10309" y="22361"/>
                      <a:pt x="11419" y="23150"/>
                      <a:pt x="12781" y="23581"/>
                    </a:cubicBezTo>
                    <a:cubicBezTo>
                      <a:pt x="13605" y="23796"/>
                      <a:pt x="15253" y="23939"/>
                      <a:pt x="17689" y="239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DDCBE5D2-9135-2541-D4C0-B427BE97130F}"/>
                  </a:ext>
                </a:extLst>
              </p:cNvPr>
              <p:cNvSpPr/>
              <p:nvPr/>
            </p:nvSpPr>
            <p:spPr>
              <a:xfrm>
                <a:off x="5822283" y="4157723"/>
                <a:ext cx="38905" cy="34711"/>
              </a:xfrm>
              <a:custGeom>
                <a:avLst/>
                <a:gdLst>
                  <a:gd name="connsiteX0" fmla="*/ 565 w 38905"/>
                  <a:gd name="connsiteY0" fmla="*/ 35022 h 34711"/>
                  <a:gd name="connsiteX1" fmla="*/ 565 w 38905"/>
                  <a:gd name="connsiteY1" fmla="*/ 24946 h 34711"/>
                  <a:gd name="connsiteX2" fmla="*/ 19981 w 38905"/>
                  <a:gd name="connsiteY2" fmla="*/ 24946 h 34711"/>
                  <a:gd name="connsiteX3" fmla="*/ 27934 w 38905"/>
                  <a:gd name="connsiteY3" fmla="*/ 24301 h 34711"/>
                  <a:gd name="connsiteX4" fmla="*/ 30765 w 38905"/>
                  <a:gd name="connsiteY4" fmla="*/ 22185 h 34711"/>
                  <a:gd name="connsiteX5" fmla="*/ 31768 w 38905"/>
                  <a:gd name="connsiteY5" fmla="*/ 18706 h 34711"/>
                  <a:gd name="connsiteX6" fmla="*/ 30335 w 38905"/>
                  <a:gd name="connsiteY6" fmla="*/ 14009 h 34711"/>
                  <a:gd name="connsiteX7" fmla="*/ 26537 w 38905"/>
                  <a:gd name="connsiteY7" fmla="*/ 11140 h 34711"/>
                  <a:gd name="connsiteX8" fmla="*/ 17796 w 38905"/>
                  <a:gd name="connsiteY8" fmla="*/ 10387 h 34711"/>
                  <a:gd name="connsiteX9" fmla="*/ 565 w 38905"/>
                  <a:gd name="connsiteY9" fmla="*/ 10387 h 34711"/>
                  <a:gd name="connsiteX10" fmla="*/ 565 w 38905"/>
                  <a:gd name="connsiteY10" fmla="*/ 311 h 34711"/>
                  <a:gd name="connsiteX11" fmla="*/ 38610 w 38905"/>
                  <a:gd name="connsiteY11" fmla="*/ 311 h 34711"/>
                  <a:gd name="connsiteX12" fmla="*/ 38610 w 38905"/>
                  <a:gd name="connsiteY12" fmla="*/ 9670 h 34711"/>
                  <a:gd name="connsiteX13" fmla="*/ 33021 w 38905"/>
                  <a:gd name="connsiteY13" fmla="*/ 9670 h 34711"/>
                  <a:gd name="connsiteX14" fmla="*/ 39470 w 38905"/>
                  <a:gd name="connsiteY14" fmla="*/ 22221 h 34711"/>
                  <a:gd name="connsiteX15" fmla="*/ 38252 w 38905"/>
                  <a:gd name="connsiteY15" fmla="*/ 28317 h 34711"/>
                  <a:gd name="connsiteX16" fmla="*/ 35207 w 38905"/>
                  <a:gd name="connsiteY16" fmla="*/ 32476 h 34711"/>
                  <a:gd name="connsiteX17" fmla="*/ 30979 w 38905"/>
                  <a:gd name="connsiteY17" fmla="*/ 34449 h 34711"/>
                  <a:gd name="connsiteX18" fmla="*/ 24209 w 38905"/>
                  <a:gd name="connsiteY18" fmla="*/ 35022 h 34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8905" h="34711">
                    <a:moveTo>
                      <a:pt x="565" y="35022"/>
                    </a:moveTo>
                    <a:lnTo>
                      <a:pt x="565" y="24946"/>
                    </a:lnTo>
                    <a:lnTo>
                      <a:pt x="19981" y="24946"/>
                    </a:lnTo>
                    <a:cubicBezTo>
                      <a:pt x="24065" y="24910"/>
                      <a:pt x="26716" y="24695"/>
                      <a:pt x="27934" y="24301"/>
                    </a:cubicBezTo>
                    <a:cubicBezTo>
                      <a:pt x="29117" y="23834"/>
                      <a:pt x="30084" y="23117"/>
                      <a:pt x="30765" y="22185"/>
                    </a:cubicBezTo>
                    <a:cubicBezTo>
                      <a:pt x="31409" y="21181"/>
                      <a:pt x="31732" y="20033"/>
                      <a:pt x="31768" y="18706"/>
                    </a:cubicBezTo>
                    <a:cubicBezTo>
                      <a:pt x="31732" y="16949"/>
                      <a:pt x="31266" y="15372"/>
                      <a:pt x="30335" y="14009"/>
                    </a:cubicBezTo>
                    <a:cubicBezTo>
                      <a:pt x="29367" y="12575"/>
                      <a:pt x="28078" y="11642"/>
                      <a:pt x="26537" y="11140"/>
                    </a:cubicBezTo>
                    <a:cubicBezTo>
                      <a:pt x="24925" y="10638"/>
                      <a:pt x="22023" y="10387"/>
                      <a:pt x="17796" y="10387"/>
                    </a:cubicBezTo>
                    <a:lnTo>
                      <a:pt x="565" y="10387"/>
                    </a:lnTo>
                    <a:lnTo>
                      <a:pt x="565" y="311"/>
                    </a:lnTo>
                    <a:lnTo>
                      <a:pt x="38610" y="311"/>
                    </a:lnTo>
                    <a:lnTo>
                      <a:pt x="38610" y="9670"/>
                    </a:lnTo>
                    <a:lnTo>
                      <a:pt x="33021" y="9670"/>
                    </a:lnTo>
                    <a:cubicBezTo>
                      <a:pt x="37320" y="12969"/>
                      <a:pt x="39470" y="17165"/>
                      <a:pt x="39470" y="22221"/>
                    </a:cubicBezTo>
                    <a:cubicBezTo>
                      <a:pt x="39470" y="24444"/>
                      <a:pt x="39040" y="26452"/>
                      <a:pt x="38252" y="28317"/>
                    </a:cubicBezTo>
                    <a:cubicBezTo>
                      <a:pt x="37428" y="30110"/>
                      <a:pt x="36425" y="31508"/>
                      <a:pt x="35207" y="32476"/>
                    </a:cubicBezTo>
                    <a:cubicBezTo>
                      <a:pt x="33953" y="33409"/>
                      <a:pt x="32556" y="34054"/>
                      <a:pt x="30979" y="34449"/>
                    </a:cubicBezTo>
                    <a:cubicBezTo>
                      <a:pt x="29403" y="34807"/>
                      <a:pt x="27146" y="35022"/>
                      <a:pt x="24209" y="350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102A2B69-CD0A-B613-D227-7CDFD7DC0BB2}"/>
                  </a:ext>
                </a:extLst>
              </p:cNvPr>
              <p:cNvSpPr/>
              <p:nvPr/>
            </p:nvSpPr>
            <p:spPr>
              <a:xfrm>
                <a:off x="5821424" y="4198497"/>
                <a:ext cx="52339" cy="22447"/>
              </a:xfrm>
              <a:custGeom>
                <a:avLst/>
                <a:gdLst>
                  <a:gd name="connsiteX0" fmla="*/ 39470 w 52339"/>
                  <a:gd name="connsiteY0" fmla="*/ 21939 h 22447"/>
                  <a:gd name="connsiteX1" fmla="*/ 31445 w 52339"/>
                  <a:gd name="connsiteY1" fmla="*/ 21939 h 22447"/>
                  <a:gd name="connsiteX2" fmla="*/ 31445 w 52339"/>
                  <a:gd name="connsiteY2" fmla="*/ 15054 h 22447"/>
                  <a:gd name="connsiteX3" fmla="*/ 16112 w 52339"/>
                  <a:gd name="connsiteY3" fmla="*/ 15054 h 22447"/>
                  <a:gd name="connsiteX4" fmla="*/ 10667 w 52339"/>
                  <a:gd name="connsiteY4" fmla="*/ 15233 h 22447"/>
                  <a:gd name="connsiteX5" fmla="*/ 9413 w 52339"/>
                  <a:gd name="connsiteY5" fmla="*/ 16130 h 22447"/>
                  <a:gd name="connsiteX6" fmla="*/ 8912 w 52339"/>
                  <a:gd name="connsiteY6" fmla="*/ 17851 h 22447"/>
                  <a:gd name="connsiteX7" fmla="*/ 9879 w 52339"/>
                  <a:gd name="connsiteY7" fmla="*/ 21903 h 22447"/>
                  <a:gd name="connsiteX8" fmla="*/ 2069 w 52339"/>
                  <a:gd name="connsiteY8" fmla="*/ 22763 h 22447"/>
                  <a:gd name="connsiteX9" fmla="*/ 565 w 52339"/>
                  <a:gd name="connsiteY9" fmla="*/ 14803 h 22447"/>
                  <a:gd name="connsiteX10" fmla="*/ 1460 w 52339"/>
                  <a:gd name="connsiteY10" fmla="*/ 9890 h 22447"/>
                  <a:gd name="connsiteX11" fmla="*/ 3825 w 52339"/>
                  <a:gd name="connsiteY11" fmla="*/ 6663 h 22447"/>
                  <a:gd name="connsiteX12" fmla="*/ 7765 w 52339"/>
                  <a:gd name="connsiteY12" fmla="*/ 5264 h 22447"/>
                  <a:gd name="connsiteX13" fmla="*/ 14859 w 52339"/>
                  <a:gd name="connsiteY13" fmla="*/ 4942 h 22447"/>
                  <a:gd name="connsiteX14" fmla="*/ 31445 w 52339"/>
                  <a:gd name="connsiteY14" fmla="*/ 4942 h 22447"/>
                  <a:gd name="connsiteX15" fmla="*/ 31445 w 52339"/>
                  <a:gd name="connsiteY15" fmla="*/ 316 h 22447"/>
                  <a:gd name="connsiteX16" fmla="*/ 39470 w 52339"/>
                  <a:gd name="connsiteY16" fmla="*/ 316 h 22447"/>
                  <a:gd name="connsiteX17" fmla="*/ 39470 w 52339"/>
                  <a:gd name="connsiteY17" fmla="*/ 4942 h 22447"/>
                  <a:gd name="connsiteX18" fmla="*/ 47029 w 52339"/>
                  <a:gd name="connsiteY18" fmla="*/ 4942 h 22447"/>
                  <a:gd name="connsiteX19" fmla="*/ 52904 w 52339"/>
                  <a:gd name="connsiteY19" fmla="*/ 15054 h 22447"/>
                  <a:gd name="connsiteX20" fmla="*/ 39470 w 52339"/>
                  <a:gd name="connsiteY20" fmla="*/ 15054 h 22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2339" h="22447">
                    <a:moveTo>
                      <a:pt x="39470" y="21939"/>
                    </a:moveTo>
                    <a:lnTo>
                      <a:pt x="31445" y="21939"/>
                    </a:lnTo>
                    <a:lnTo>
                      <a:pt x="31445" y="15054"/>
                    </a:lnTo>
                    <a:lnTo>
                      <a:pt x="16112" y="15054"/>
                    </a:lnTo>
                    <a:cubicBezTo>
                      <a:pt x="12960" y="15018"/>
                      <a:pt x="11169" y="15090"/>
                      <a:pt x="10667" y="15233"/>
                    </a:cubicBezTo>
                    <a:cubicBezTo>
                      <a:pt x="10166" y="15377"/>
                      <a:pt x="9736" y="15663"/>
                      <a:pt x="9413" y="16130"/>
                    </a:cubicBezTo>
                    <a:cubicBezTo>
                      <a:pt x="9055" y="16596"/>
                      <a:pt x="8876" y="17169"/>
                      <a:pt x="8912" y="17851"/>
                    </a:cubicBezTo>
                    <a:cubicBezTo>
                      <a:pt x="8876" y="18747"/>
                      <a:pt x="9198" y="20110"/>
                      <a:pt x="9879" y="21903"/>
                    </a:cubicBezTo>
                    <a:lnTo>
                      <a:pt x="2069" y="22763"/>
                    </a:lnTo>
                    <a:cubicBezTo>
                      <a:pt x="1066" y="20397"/>
                      <a:pt x="565" y="17743"/>
                      <a:pt x="565" y="14803"/>
                    </a:cubicBezTo>
                    <a:cubicBezTo>
                      <a:pt x="565" y="12974"/>
                      <a:pt x="851" y="11324"/>
                      <a:pt x="1460" y="9890"/>
                    </a:cubicBezTo>
                    <a:cubicBezTo>
                      <a:pt x="2069" y="8420"/>
                      <a:pt x="2857" y="7344"/>
                      <a:pt x="3825" y="6663"/>
                    </a:cubicBezTo>
                    <a:cubicBezTo>
                      <a:pt x="4792" y="5981"/>
                      <a:pt x="6117" y="5515"/>
                      <a:pt x="7765" y="5264"/>
                    </a:cubicBezTo>
                    <a:cubicBezTo>
                      <a:pt x="8912" y="5013"/>
                      <a:pt x="11276" y="4906"/>
                      <a:pt x="14859" y="4942"/>
                    </a:cubicBezTo>
                    <a:lnTo>
                      <a:pt x="31445" y="4942"/>
                    </a:lnTo>
                    <a:lnTo>
                      <a:pt x="31445" y="316"/>
                    </a:lnTo>
                    <a:lnTo>
                      <a:pt x="39470" y="316"/>
                    </a:lnTo>
                    <a:lnTo>
                      <a:pt x="39470" y="4942"/>
                    </a:lnTo>
                    <a:lnTo>
                      <a:pt x="47029" y="4942"/>
                    </a:lnTo>
                    <a:lnTo>
                      <a:pt x="52904" y="15054"/>
                    </a:lnTo>
                    <a:lnTo>
                      <a:pt x="39470" y="15054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B2D2B3C-DB74-D907-D1B0-09EF4FE096DA}"/>
                </a:ext>
              </a:extLst>
            </p:cNvPr>
            <p:cNvSpPr/>
            <p:nvPr/>
          </p:nvSpPr>
          <p:spPr>
            <a:xfrm>
              <a:off x="1128168" y="1539837"/>
              <a:ext cx="43812" cy="61605"/>
            </a:xfrm>
            <a:custGeom>
              <a:avLst/>
              <a:gdLst>
                <a:gd name="connsiteX0" fmla="*/ 40176 w 43812"/>
                <a:gd name="connsiteY0" fmla="*/ 784 h 61605"/>
                <a:gd name="connsiteX1" fmla="*/ 23446 w 43812"/>
                <a:gd name="connsiteY1" fmla="*/ 33416 h 61605"/>
                <a:gd name="connsiteX2" fmla="*/ 26312 w 43812"/>
                <a:gd name="connsiteY2" fmla="*/ 44783 h 61605"/>
                <a:gd name="connsiteX3" fmla="*/ 29822 w 43812"/>
                <a:gd name="connsiteY3" fmla="*/ 53533 h 61605"/>
                <a:gd name="connsiteX4" fmla="*/ 34480 w 43812"/>
                <a:gd name="connsiteY4" fmla="*/ 55290 h 61605"/>
                <a:gd name="connsiteX5" fmla="*/ 39817 w 43812"/>
                <a:gd name="connsiteY5" fmla="*/ 53353 h 61605"/>
                <a:gd name="connsiteX6" fmla="*/ 42182 w 43812"/>
                <a:gd name="connsiteY6" fmla="*/ 47185 h 61605"/>
                <a:gd name="connsiteX7" fmla="*/ 43830 w 43812"/>
                <a:gd name="connsiteY7" fmla="*/ 47185 h 61605"/>
                <a:gd name="connsiteX8" fmla="*/ 43865 w 43812"/>
                <a:gd name="connsiteY8" fmla="*/ 48871 h 61605"/>
                <a:gd name="connsiteX9" fmla="*/ 40426 w 43812"/>
                <a:gd name="connsiteY9" fmla="*/ 58840 h 61605"/>
                <a:gd name="connsiteX10" fmla="*/ 34587 w 43812"/>
                <a:gd name="connsiteY10" fmla="*/ 61637 h 61605"/>
                <a:gd name="connsiteX11" fmla="*/ 30109 w 43812"/>
                <a:gd name="connsiteY11" fmla="*/ 60310 h 61605"/>
                <a:gd name="connsiteX12" fmla="*/ 26921 w 43812"/>
                <a:gd name="connsiteY12" fmla="*/ 56401 h 61605"/>
                <a:gd name="connsiteX13" fmla="*/ 24198 w 43812"/>
                <a:gd name="connsiteY13" fmla="*/ 49229 h 61605"/>
                <a:gd name="connsiteX14" fmla="*/ 21332 w 43812"/>
                <a:gd name="connsiteY14" fmla="*/ 37539 h 61605"/>
                <a:gd name="connsiteX15" fmla="*/ 9438 w 43812"/>
                <a:gd name="connsiteY15" fmla="*/ 60812 h 61605"/>
                <a:gd name="connsiteX16" fmla="*/ 1593 w 43812"/>
                <a:gd name="connsiteY16" fmla="*/ 60812 h 61605"/>
                <a:gd name="connsiteX17" fmla="*/ 18753 w 43812"/>
                <a:gd name="connsiteY17" fmla="*/ 26997 h 61605"/>
                <a:gd name="connsiteX18" fmla="*/ 15457 w 43812"/>
                <a:gd name="connsiteY18" fmla="*/ 13801 h 61605"/>
                <a:gd name="connsiteX19" fmla="*/ 12878 w 43812"/>
                <a:gd name="connsiteY19" fmla="*/ 8099 h 61605"/>
                <a:gd name="connsiteX20" fmla="*/ 8650 w 43812"/>
                <a:gd name="connsiteY20" fmla="*/ 6736 h 61605"/>
                <a:gd name="connsiteX21" fmla="*/ 3778 w 43812"/>
                <a:gd name="connsiteY21" fmla="*/ 8637 h 61605"/>
                <a:gd name="connsiteX22" fmla="*/ 1593 w 43812"/>
                <a:gd name="connsiteY22" fmla="*/ 14661 h 61605"/>
                <a:gd name="connsiteX23" fmla="*/ 53 w 43812"/>
                <a:gd name="connsiteY23" fmla="*/ 14661 h 61605"/>
                <a:gd name="connsiteX24" fmla="*/ 3205 w 43812"/>
                <a:gd name="connsiteY24" fmla="*/ 2899 h 61605"/>
                <a:gd name="connsiteX25" fmla="*/ 8865 w 43812"/>
                <a:gd name="connsiteY25" fmla="*/ 31 h 61605"/>
                <a:gd name="connsiteX26" fmla="*/ 14454 w 43812"/>
                <a:gd name="connsiteY26" fmla="*/ 2577 h 61605"/>
                <a:gd name="connsiteX27" fmla="*/ 17499 w 43812"/>
                <a:gd name="connsiteY27" fmla="*/ 9354 h 61605"/>
                <a:gd name="connsiteX28" fmla="*/ 20831 w 43812"/>
                <a:gd name="connsiteY28" fmla="*/ 22981 h 61605"/>
                <a:gd name="connsiteX29" fmla="*/ 32079 w 43812"/>
                <a:gd name="connsiteY29" fmla="*/ 784 h 6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3812" h="61605">
                  <a:moveTo>
                    <a:pt x="40176" y="784"/>
                  </a:moveTo>
                  <a:lnTo>
                    <a:pt x="23446" y="33416"/>
                  </a:lnTo>
                  <a:lnTo>
                    <a:pt x="26312" y="44783"/>
                  </a:lnTo>
                  <a:cubicBezTo>
                    <a:pt x="27458" y="49445"/>
                    <a:pt x="28640" y="52349"/>
                    <a:pt x="29822" y="53533"/>
                  </a:cubicBezTo>
                  <a:cubicBezTo>
                    <a:pt x="30969" y="54680"/>
                    <a:pt x="32509" y="55290"/>
                    <a:pt x="34480" y="55290"/>
                  </a:cubicBezTo>
                  <a:cubicBezTo>
                    <a:pt x="36665" y="55290"/>
                    <a:pt x="38456" y="54644"/>
                    <a:pt x="39817" y="53353"/>
                  </a:cubicBezTo>
                  <a:cubicBezTo>
                    <a:pt x="41143" y="52062"/>
                    <a:pt x="41931" y="49982"/>
                    <a:pt x="42182" y="47185"/>
                  </a:cubicBezTo>
                  <a:lnTo>
                    <a:pt x="43830" y="47185"/>
                  </a:lnTo>
                  <a:cubicBezTo>
                    <a:pt x="43830" y="47903"/>
                    <a:pt x="43865" y="48476"/>
                    <a:pt x="43865" y="48871"/>
                  </a:cubicBezTo>
                  <a:cubicBezTo>
                    <a:pt x="43865" y="52636"/>
                    <a:pt x="42719" y="55971"/>
                    <a:pt x="40426" y="58840"/>
                  </a:cubicBezTo>
                  <a:cubicBezTo>
                    <a:pt x="38922" y="60704"/>
                    <a:pt x="36951" y="61637"/>
                    <a:pt x="34587" y="61637"/>
                  </a:cubicBezTo>
                  <a:cubicBezTo>
                    <a:pt x="32868" y="61637"/>
                    <a:pt x="31399" y="61170"/>
                    <a:pt x="30109" y="60310"/>
                  </a:cubicBezTo>
                  <a:cubicBezTo>
                    <a:pt x="28784" y="59413"/>
                    <a:pt x="27709" y="58122"/>
                    <a:pt x="26921" y="56401"/>
                  </a:cubicBezTo>
                  <a:cubicBezTo>
                    <a:pt x="25559" y="53568"/>
                    <a:pt x="24664" y="51166"/>
                    <a:pt x="24198" y="49229"/>
                  </a:cubicBezTo>
                  <a:lnTo>
                    <a:pt x="21332" y="37539"/>
                  </a:lnTo>
                  <a:lnTo>
                    <a:pt x="9438" y="60812"/>
                  </a:lnTo>
                  <a:lnTo>
                    <a:pt x="1593" y="60812"/>
                  </a:lnTo>
                  <a:lnTo>
                    <a:pt x="18753" y="26997"/>
                  </a:lnTo>
                  <a:lnTo>
                    <a:pt x="15457" y="13801"/>
                  </a:lnTo>
                  <a:cubicBezTo>
                    <a:pt x="14705" y="10932"/>
                    <a:pt x="13845" y="9031"/>
                    <a:pt x="12878" y="8099"/>
                  </a:cubicBezTo>
                  <a:cubicBezTo>
                    <a:pt x="11839" y="7238"/>
                    <a:pt x="10442" y="6772"/>
                    <a:pt x="8650" y="6736"/>
                  </a:cubicBezTo>
                  <a:cubicBezTo>
                    <a:pt x="6608" y="6772"/>
                    <a:pt x="4996" y="7418"/>
                    <a:pt x="3778" y="8637"/>
                  </a:cubicBezTo>
                  <a:cubicBezTo>
                    <a:pt x="2560" y="9928"/>
                    <a:pt x="1808" y="11936"/>
                    <a:pt x="1593" y="14661"/>
                  </a:cubicBezTo>
                  <a:lnTo>
                    <a:pt x="53" y="14661"/>
                  </a:lnTo>
                  <a:cubicBezTo>
                    <a:pt x="124" y="9426"/>
                    <a:pt x="1163" y="5481"/>
                    <a:pt x="3205" y="2899"/>
                  </a:cubicBezTo>
                  <a:cubicBezTo>
                    <a:pt x="4638" y="999"/>
                    <a:pt x="6537" y="67"/>
                    <a:pt x="8865" y="31"/>
                  </a:cubicBezTo>
                  <a:cubicBezTo>
                    <a:pt x="11230" y="67"/>
                    <a:pt x="13092" y="891"/>
                    <a:pt x="14454" y="2577"/>
                  </a:cubicBezTo>
                  <a:cubicBezTo>
                    <a:pt x="15779" y="4298"/>
                    <a:pt x="16782" y="6557"/>
                    <a:pt x="17499" y="9354"/>
                  </a:cubicBezTo>
                  <a:lnTo>
                    <a:pt x="20831" y="22981"/>
                  </a:lnTo>
                  <a:lnTo>
                    <a:pt x="32079" y="784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59" name="Graphic 1">
              <a:extLst>
                <a:ext uri="{FF2B5EF4-FFF2-40B4-BE49-F238E27FC236}">
                  <a16:creationId xmlns:a16="http://schemas.microsoft.com/office/drawing/2014/main" id="{A9208136-CBAF-0180-15DC-CC26701986EE}"/>
                </a:ext>
              </a:extLst>
            </p:cNvPr>
            <p:cNvGrpSpPr/>
            <p:nvPr/>
          </p:nvGrpSpPr>
          <p:grpSpPr>
            <a:xfrm>
              <a:off x="1184734" y="1565189"/>
              <a:ext cx="399457" cy="46760"/>
              <a:chOff x="1184734" y="1565189"/>
              <a:chExt cx="399457" cy="46760"/>
            </a:xfrm>
            <a:solidFill>
              <a:srgbClr val="000000"/>
            </a:solidFill>
          </p:grpSpPr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6856BB10-5EAE-4A18-61F9-8A1C16811DE5}"/>
                  </a:ext>
                </a:extLst>
              </p:cNvPr>
              <p:cNvSpPr/>
              <p:nvPr/>
            </p:nvSpPr>
            <p:spPr>
              <a:xfrm>
                <a:off x="1184734" y="1565189"/>
                <a:ext cx="38009" cy="46007"/>
              </a:xfrm>
              <a:custGeom>
                <a:avLst/>
                <a:gdLst>
                  <a:gd name="connsiteX0" fmla="*/ 59 w 38009"/>
                  <a:gd name="connsiteY0" fmla="*/ 46041 h 46007"/>
                  <a:gd name="connsiteX1" fmla="*/ 59 w 38009"/>
                  <a:gd name="connsiteY1" fmla="*/ 34 h 46007"/>
                  <a:gd name="connsiteX2" fmla="*/ 6149 w 38009"/>
                  <a:gd name="connsiteY2" fmla="*/ 34 h 46007"/>
                  <a:gd name="connsiteX3" fmla="*/ 6149 w 38009"/>
                  <a:gd name="connsiteY3" fmla="*/ 22840 h 46007"/>
                  <a:gd name="connsiteX4" fmla="*/ 28969 w 38009"/>
                  <a:gd name="connsiteY4" fmla="*/ 34 h 46007"/>
                  <a:gd name="connsiteX5" fmla="*/ 37208 w 38009"/>
                  <a:gd name="connsiteY5" fmla="*/ 34 h 46007"/>
                  <a:gd name="connsiteX6" fmla="*/ 17935 w 38009"/>
                  <a:gd name="connsiteY6" fmla="*/ 18681 h 46007"/>
                  <a:gd name="connsiteX7" fmla="*/ 38068 w 38009"/>
                  <a:gd name="connsiteY7" fmla="*/ 46041 h 46007"/>
                  <a:gd name="connsiteX8" fmla="*/ 30043 w 38009"/>
                  <a:gd name="connsiteY8" fmla="*/ 46041 h 46007"/>
                  <a:gd name="connsiteX9" fmla="*/ 13672 w 38009"/>
                  <a:gd name="connsiteY9" fmla="*/ 22769 h 46007"/>
                  <a:gd name="connsiteX10" fmla="*/ 6149 w 38009"/>
                  <a:gd name="connsiteY10" fmla="*/ 30120 h 46007"/>
                  <a:gd name="connsiteX11" fmla="*/ 6149 w 38009"/>
                  <a:gd name="connsiteY11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009" h="46007">
                    <a:moveTo>
                      <a:pt x="59" y="46041"/>
                    </a:moveTo>
                    <a:lnTo>
                      <a:pt x="59" y="34"/>
                    </a:lnTo>
                    <a:lnTo>
                      <a:pt x="6149" y="34"/>
                    </a:lnTo>
                    <a:lnTo>
                      <a:pt x="6149" y="22840"/>
                    </a:lnTo>
                    <a:lnTo>
                      <a:pt x="28969" y="34"/>
                    </a:lnTo>
                    <a:lnTo>
                      <a:pt x="37208" y="34"/>
                    </a:lnTo>
                    <a:lnTo>
                      <a:pt x="17935" y="18681"/>
                    </a:lnTo>
                    <a:lnTo>
                      <a:pt x="38068" y="46041"/>
                    </a:lnTo>
                    <a:lnTo>
                      <a:pt x="30043" y="46041"/>
                    </a:lnTo>
                    <a:lnTo>
                      <a:pt x="13672" y="22769"/>
                    </a:lnTo>
                    <a:lnTo>
                      <a:pt x="6149" y="30120"/>
                    </a:lnTo>
                    <a:lnTo>
                      <a:pt x="6149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779A4D18-F355-4FEF-0878-2B99C3F2E57D}"/>
                  </a:ext>
                </a:extLst>
              </p:cNvPr>
              <p:cNvSpPr/>
              <p:nvPr/>
            </p:nvSpPr>
            <p:spPr>
              <a:xfrm>
                <a:off x="1227016" y="1577131"/>
                <a:ext cx="18091" cy="34066"/>
              </a:xfrm>
              <a:custGeom>
                <a:avLst/>
                <a:gdLst>
                  <a:gd name="connsiteX0" fmla="*/ 63 w 18091"/>
                  <a:gd name="connsiteY0" fmla="*/ 34100 h 34066"/>
                  <a:gd name="connsiteX1" fmla="*/ 63 w 18091"/>
                  <a:gd name="connsiteY1" fmla="*/ 787 h 34066"/>
                  <a:gd name="connsiteX2" fmla="*/ 5150 w 18091"/>
                  <a:gd name="connsiteY2" fmla="*/ 787 h 34066"/>
                  <a:gd name="connsiteX3" fmla="*/ 5150 w 18091"/>
                  <a:gd name="connsiteY3" fmla="*/ 5843 h 34066"/>
                  <a:gd name="connsiteX4" fmla="*/ 8733 w 18091"/>
                  <a:gd name="connsiteY4" fmla="*/ 1181 h 34066"/>
                  <a:gd name="connsiteX5" fmla="*/ 12351 w 18091"/>
                  <a:gd name="connsiteY5" fmla="*/ 34 h 34066"/>
                  <a:gd name="connsiteX6" fmla="*/ 18154 w 18091"/>
                  <a:gd name="connsiteY6" fmla="*/ 1827 h 34066"/>
                  <a:gd name="connsiteX7" fmla="*/ 16220 w 18091"/>
                  <a:gd name="connsiteY7" fmla="*/ 7098 h 34066"/>
                  <a:gd name="connsiteX8" fmla="*/ 12100 w 18091"/>
                  <a:gd name="connsiteY8" fmla="*/ 5843 h 34066"/>
                  <a:gd name="connsiteX9" fmla="*/ 8768 w 18091"/>
                  <a:gd name="connsiteY9" fmla="*/ 6991 h 34066"/>
                  <a:gd name="connsiteX10" fmla="*/ 6655 w 18091"/>
                  <a:gd name="connsiteY10" fmla="*/ 10075 h 34066"/>
                  <a:gd name="connsiteX11" fmla="*/ 5723 w 18091"/>
                  <a:gd name="connsiteY11" fmla="*/ 16673 h 34066"/>
                  <a:gd name="connsiteX12" fmla="*/ 5723 w 18091"/>
                  <a:gd name="connsiteY12" fmla="*/ 34100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91" h="34066">
                    <a:moveTo>
                      <a:pt x="63" y="34100"/>
                    </a:moveTo>
                    <a:lnTo>
                      <a:pt x="63" y="787"/>
                    </a:lnTo>
                    <a:lnTo>
                      <a:pt x="5150" y="787"/>
                    </a:lnTo>
                    <a:lnTo>
                      <a:pt x="5150" y="5843"/>
                    </a:lnTo>
                    <a:cubicBezTo>
                      <a:pt x="6440" y="3512"/>
                      <a:pt x="7622" y="1934"/>
                      <a:pt x="8733" y="1181"/>
                    </a:cubicBezTo>
                    <a:cubicBezTo>
                      <a:pt x="9807" y="428"/>
                      <a:pt x="11025" y="70"/>
                      <a:pt x="12351" y="34"/>
                    </a:cubicBezTo>
                    <a:cubicBezTo>
                      <a:pt x="14250" y="70"/>
                      <a:pt x="16184" y="644"/>
                      <a:pt x="18154" y="1827"/>
                    </a:cubicBezTo>
                    <a:lnTo>
                      <a:pt x="16220" y="7098"/>
                    </a:lnTo>
                    <a:cubicBezTo>
                      <a:pt x="14823" y="6273"/>
                      <a:pt x="13426" y="5879"/>
                      <a:pt x="12100" y="5843"/>
                    </a:cubicBezTo>
                    <a:cubicBezTo>
                      <a:pt x="10810" y="5879"/>
                      <a:pt x="9700" y="6238"/>
                      <a:pt x="8768" y="6991"/>
                    </a:cubicBezTo>
                    <a:cubicBezTo>
                      <a:pt x="7765" y="7744"/>
                      <a:pt x="7085" y="8784"/>
                      <a:pt x="6655" y="10075"/>
                    </a:cubicBezTo>
                    <a:cubicBezTo>
                      <a:pt x="6010" y="12119"/>
                      <a:pt x="5688" y="14306"/>
                      <a:pt x="5723" y="16673"/>
                    </a:cubicBezTo>
                    <a:lnTo>
                      <a:pt x="5723" y="341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4F9989A1-1598-206E-C3A1-2014C735BB54}"/>
                  </a:ext>
                </a:extLst>
              </p:cNvPr>
              <p:cNvSpPr/>
              <p:nvPr/>
            </p:nvSpPr>
            <p:spPr>
              <a:xfrm>
                <a:off x="1248351" y="1577884"/>
                <a:ext cx="26982" cy="34066"/>
              </a:xfrm>
              <a:custGeom>
                <a:avLst/>
                <a:gdLst>
                  <a:gd name="connsiteX0" fmla="*/ 21997 w 26982"/>
                  <a:gd name="connsiteY0" fmla="*/ 33347 h 34066"/>
                  <a:gd name="connsiteX1" fmla="*/ 21997 w 26982"/>
                  <a:gd name="connsiteY1" fmla="*/ 28470 h 34066"/>
                  <a:gd name="connsiteX2" fmla="*/ 11428 w 26982"/>
                  <a:gd name="connsiteY2" fmla="*/ 34100 h 34066"/>
                  <a:gd name="connsiteX3" fmla="*/ 5912 w 26982"/>
                  <a:gd name="connsiteY3" fmla="*/ 32988 h 34066"/>
                  <a:gd name="connsiteX4" fmla="*/ 2114 w 26982"/>
                  <a:gd name="connsiteY4" fmla="*/ 30156 h 34066"/>
                  <a:gd name="connsiteX5" fmla="*/ 395 w 26982"/>
                  <a:gd name="connsiteY5" fmla="*/ 25960 h 34066"/>
                  <a:gd name="connsiteX6" fmla="*/ 72 w 26982"/>
                  <a:gd name="connsiteY6" fmla="*/ 20653 h 34066"/>
                  <a:gd name="connsiteX7" fmla="*/ 72 w 26982"/>
                  <a:gd name="connsiteY7" fmla="*/ 34 h 34066"/>
                  <a:gd name="connsiteX8" fmla="*/ 5697 w 26982"/>
                  <a:gd name="connsiteY8" fmla="*/ 34 h 34066"/>
                  <a:gd name="connsiteX9" fmla="*/ 5697 w 26982"/>
                  <a:gd name="connsiteY9" fmla="*/ 18501 h 34066"/>
                  <a:gd name="connsiteX10" fmla="*/ 6055 w 26982"/>
                  <a:gd name="connsiteY10" fmla="*/ 24454 h 34066"/>
                  <a:gd name="connsiteX11" fmla="*/ 8312 w 26982"/>
                  <a:gd name="connsiteY11" fmla="*/ 27968 h 34066"/>
                  <a:gd name="connsiteX12" fmla="*/ 12575 w 26982"/>
                  <a:gd name="connsiteY12" fmla="*/ 29223 h 34066"/>
                  <a:gd name="connsiteX13" fmla="*/ 17339 w 26982"/>
                  <a:gd name="connsiteY13" fmla="*/ 27932 h 34066"/>
                  <a:gd name="connsiteX14" fmla="*/ 20456 w 26982"/>
                  <a:gd name="connsiteY14" fmla="*/ 24418 h 34066"/>
                  <a:gd name="connsiteX15" fmla="*/ 21388 w 26982"/>
                  <a:gd name="connsiteY15" fmla="*/ 17892 h 34066"/>
                  <a:gd name="connsiteX16" fmla="*/ 21388 w 26982"/>
                  <a:gd name="connsiteY16" fmla="*/ 34 h 34066"/>
                  <a:gd name="connsiteX17" fmla="*/ 27048 w 26982"/>
                  <a:gd name="connsiteY17" fmla="*/ 34 h 34066"/>
                  <a:gd name="connsiteX18" fmla="*/ 27048 w 26982"/>
                  <a:gd name="connsiteY18" fmla="*/ 33347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6982" h="34066">
                    <a:moveTo>
                      <a:pt x="21997" y="33347"/>
                    </a:moveTo>
                    <a:lnTo>
                      <a:pt x="21997" y="28470"/>
                    </a:lnTo>
                    <a:cubicBezTo>
                      <a:pt x="19381" y="32235"/>
                      <a:pt x="15871" y="34100"/>
                      <a:pt x="11428" y="34100"/>
                    </a:cubicBezTo>
                    <a:cubicBezTo>
                      <a:pt x="9458" y="34100"/>
                      <a:pt x="7595" y="33742"/>
                      <a:pt x="5912" y="32988"/>
                    </a:cubicBezTo>
                    <a:cubicBezTo>
                      <a:pt x="4192" y="32235"/>
                      <a:pt x="2938" y="31303"/>
                      <a:pt x="2114" y="30156"/>
                    </a:cubicBezTo>
                    <a:cubicBezTo>
                      <a:pt x="1290" y="29044"/>
                      <a:pt x="717" y="27645"/>
                      <a:pt x="395" y="25960"/>
                    </a:cubicBezTo>
                    <a:cubicBezTo>
                      <a:pt x="144" y="24884"/>
                      <a:pt x="36" y="23091"/>
                      <a:pt x="72" y="20653"/>
                    </a:cubicBezTo>
                    <a:lnTo>
                      <a:pt x="72" y="34"/>
                    </a:lnTo>
                    <a:lnTo>
                      <a:pt x="5697" y="34"/>
                    </a:lnTo>
                    <a:lnTo>
                      <a:pt x="5697" y="18501"/>
                    </a:lnTo>
                    <a:cubicBezTo>
                      <a:pt x="5661" y="21478"/>
                      <a:pt x="5804" y="23486"/>
                      <a:pt x="6055" y="24454"/>
                    </a:cubicBezTo>
                    <a:cubicBezTo>
                      <a:pt x="6413" y="25960"/>
                      <a:pt x="7165" y="27108"/>
                      <a:pt x="8312" y="27968"/>
                    </a:cubicBezTo>
                    <a:cubicBezTo>
                      <a:pt x="9458" y="28829"/>
                      <a:pt x="10855" y="29259"/>
                      <a:pt x="12575" y="29223"/>
                    </a:cubicBezTo>
                    <a:cubicBezTo>
                      <a:pt x="14223" y="29259"/>
                      <a:pt x="15835" y="28829"/>
                      <a:pt x="17339" y="27932"/>
                    </a:cubicBezTo>
                    <a:cubicBezTo>
                      <a:pt x="18808" y="27108"/>
                      <a:pt x="19847" y="25924"/>
                      <a:pt x="20456" y="24418"/>
                    </a:cubicBezTo>
                    <a:cubicBezTo>
                      <a:pt x="21065" y="22912"/>
                      <a:pt x="21352" y="20761"/>
                      <a:pt x="21388" y="17892"/>
                    </a:cubicBezTo>
                    <a:lnTo>
                      <a:pt x="21388" y="34"/>
                    </a:lnTo>
                    <a:lnTo>
                      <a:pt x="27048" y="34"/>
                    </a:lnTo>
                    <a:lnTo>
                      <a:pt x="27048" y="3334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144875AC-D983-EEEB-ECA8-8AD3C68E4B21}"/>
                  </a:ext>
                </a:extLst>
              </p:cNvPr>
              <p:cNvSpPr/>
              <p:nvPr/>
            </p:nvSpPr>
            <p:spPr>
              <a:xfrm>
                <a:off x="1281912" y="1577131"/>
                <a:ext cx="27656" cy="34819"/>
              </a:xfrm>
              <a:custGeom>
                <a:avLst/>
                <a:gdLst>
                  <a:gd name="connsiteX0" fmla="*/ 69 w 27656"/>
                  <a:gd name="connsiteY0" fmla="*/ 24167 h 34819"/>
                  <a:gd name="connsiteX1" fmla="*/ 5658 w 27656"/>
                  <a:gd name="connsiteY1" fmla="*/ 23271 h 34819"/>
                  <a:gd name="connsiteX2" fmla="*/ 8273 w 27656"/>
                  <a:gd name="connsiteY2" fmla="*/ 28434 h 34819"/>
                  <a:gd name="connsiteX3" fmla="*/ 14292 w 27656"/>
                  <a:gd name="connsiteY3" fmla="*/ 30227 h 34819"/>
                  <a:gd name="connsiteX4" fmla="*/ 20023 w 27656"/>
                  <a:gd name="connsiteY4" fmla="*/ 28650 h 34819"/>
                  <a:gd name="connsiteX5" fmla="*/ 21922 w 27656"/>
                  <a:gd name="connsiteY5" fmla="*/ 24920 h 34819"/>
                  <a:gd name="connsiteX6" fmla="*/ 20274 w 27656"/>
                  <a:gd name="connsiteY6" fmla="*/ 21908 h 34819"/>
                  <a:gd name="connsiteX7" fmla="*/ 14507 w 27656"/>
                  <a:gd name="connsiteY7" fmla="*/ 19972 h 34819"/>
                  <a:gd name="connsiteX8" fmla="*/ 5873 w 27656"/>
                  <a:gd name="connsiteY8" fmla="*/ 17282 h 34819"/>
                  <a:gd name="connsiteX9" fmla="*/ 2219 w 27656"/>
                  <a:gd name="connsiteY9" fmla="*/ 14127 h 34819"/>
                  <a:gd name="connsiteX10" fmla="*/ 1001 w 27656"/>
                  <a:gd name="connsiteY10" fmla="*/ 9644 h 34819"/>
                  <a:gd name="connsiteX11" fmla="*/ 2004 w 27656"/>
                  <a:gd name="connsiteY11" fmla="*/ 5520 h 34819"/>
                  <a:gd name="connsiteX12" fmla="*/ 4798 w 27656"/>
                  <a:gd name="connsiteY12" fmla="*/ 2329 h 34819"/>
                  <a:gd name="connsiteX13" fmla="*/ 8381 w 27656"/>
                  <a:gd name="connsiteY13" fmla="*/ 715 h 34819"/>
                  <a:gd name="connsiteX14" fmla="*/ 13289 w 27656"/>
                  <a:gd name="connsiteY14" fmla="*/ 34 h 34819"/>
                  <a:gd name="connsiteX15" fmla="*/ 20131 w 27656"/>
                  <a:gd name="connsiteY15" fmla="*/ 1181 h 34819"/>
                  <a:gd name="connsiteX16" fmla="*/ 24502 w 27656"/>
                  <a:gd name="connsiteY16" fmla="*/ 4229 h 34819"/>
                  <a:gd name="connsiteX17" fmla="*/ 26472 w 27656"/>
                  <a:gd name="connsiteY17" fmla="*/ 9357 h 34819"/>
                  <a:gd name="connsiteX18" fmla="*/ 20955 w 27656"/>
                  <a:gd name="connsiteY18" fmla="*/ 10146 h 34819"/>
                  <a:gd name="connsiteX19" fmla="*/ 18770 w 27656"/>
                  <a:gd name="connsiteY19" fmla="*/ 6130 h 34819"/>
                  <a:gd name="connsiteX20" fmla="*/ 13683 w 27656"/>
                  <a:gd name="connsiteY20" fmla="*/ 4660 h 34819"/>
                  <a:gd name="connsiteX21" fmla="*/ 8130 w 27656"/>
                  <a:gd name="connsiteY21" fmla="*/ 5951 h 34819"/>
                  <a:gd name="connsiteX22" fmla="*/ 6482 w 27656"/>
                  <a:gd name="connsiteY22" fmla="*/ 8963 h 34819"/>
                  <a:gd name="connsiteX23" fmla="*/ 7163 w 27656"/>
                  <a:gd name="connsiteY23" fmla="*/ 10935 h 34819"/>
                  <a:gd name="connsiteX24" fmla="*/ 9312 w 27656"/>
                  <a:gd name="connsiteY24" fmla="*/ 12441 h 34819"/>
                  <a:gd name="connsiteX25" fmla="*/ 14292 w 27656"/>
                  <a:gd name="connsiteY25" fmla="*/ 13876 h 34819"/>
                  <a:gd name="connsiteX26" fmla="*/ 22674 w 27656"/>
                  <a:gd name="connsiteY26" fmla="*/ 16529 h 34819"/>
                  <a:gd name="connsiteX27" fmla="*/ 26364 w 27656"/>
                  <a:gd name="connsiteY27" fmla="*/ 19470 h 34819"/>
                  <a:gd name="connsiteX28" fmla="*/ 27726 w 27656"/>
                  <a:gd name="connsiteY28" fmla="*/ 24311 h 34819"/>
                  <a:gd name="connsiteX29" fmla="*/ 26078 w 27656"/>
                  <a:gd name="connsiteY29" fmla="*/ 29654 h 34819"/>
                  <a:gd name="connsiteX30" fmla="*/ 21313 w 27656"/>
                  <a:gd name="connsiteY30" fmla="*/ 33490 h 34819"/>
                  <a:gd name="connsiteX31" fmla="*/ 14292 w 27656"/>
                  <a:gd name="connsiteY31" fmla="*/ 34853 h 34819"/>
                  <a:gd name="connsiteX32" fmla="*/ 4404 w 27656"/>
                  <a:gd name="connsiteY32" fmla="*/ 32164 h 34819"/>
                  <a:gd name="connsiteX33" fmla="*/ 69 w 27656"/>
                  <a:gd name="connsiteY33" fmla="*/ 24167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656" h="34819">
                    <a:moveTo>
                      <a:pt x="69" y="24167"/>
                    </a:moveTo>
                    <a:lnTo>
                      <a:pt x="5658" y="23271"/>
                    </a:lnTo>
                    <a:cubicBezTo>
                      <a:pt x="5945" y="25566"/>
                      <a:pt x="6804" y="27287"/>
                      <a:pt x="8273" y="28434"/>
                    </a:cubicBezTo>
                    <a:cubicBezTo>
                      <a:pt x="9670" y="29654"/>
                      <a:pt x="11676" y="30227"/>
                      <a:pt x="14292" y="30227"/>
                    </a:cubicBezTo>
                    <a:cubicBezTo>
                      <a:pt x="16835" y="30227"/>
                      <a:pt x="18770" y="29725"/>
                      <a:pt x="20023" y="28650"/>
                    </a:cubicBezTo>
                    <a:cubicBezTo>
                      <a:pt x="21277" y="27610"/>
                      <a:pt x="21886" y="26355"/>
                      <a:pt x="21922" y="24920"/>
                    </a:cubicBezTo>
                    <a:cubicBezTo>
                      <a:pt x="21886" y="23665"/>
                      <a:pt x="21349" y="22661"/>
                      <a:pt x="20274" y="21908"/>
                    </a:cubicBezTo>
                    <a:cubicBezTo>
                      <a:pt x="19450" y="21442"/>
                      <a:pt x="17516" y="20796"/>
                      <a:pt x="14507" y="19972"/>
                    </a:cubicBezTo>
                    <a:cubicBezTo>
                      <a:pt x="10315" y="18932"/>
                      <a:pt x="7449" y="18035"/>
                      <a:pt x="5873" y="17282"/>
                    </a:cubicBezTo>
                    <a:cubicBezTo>
                      <a:pt x="4261" y="16529"/>
                      <a:pt x="3043" y="15489"/>
                      <a:pt x="2219" y="14127"/>
                    </a:cubicBezTo>
                    <a:cubicBezTo>
                      <a:pt x="1395" y="12800"/>
                      <a:pt x="1001" y="11294"/>
                      <a:pt x="1001" y="9644"/>
                    </a:cubicBezTo>
                    <a:cubicBezTo>
                      <a:pt x="1001" y="8174"/>
                      <a:pt x="1323" y="6811"/>
                      <a:pt x="2004" y="5520"/>
                    </a:cubicBezTo>
                    <a:cubicBezTo>
                      <a:pt x="2685" y="4301"/>
                      <a:pt x="3616" y="3225"/>
                      <a:pt x="4798" y="2329"/>
                    </a:cubicBezTo>
                    <a:cubicBezTo>
                      <a:pt x="5658" y="1719"/>
                      <a:pt x="6840" y="1181"/>
                      <a:pt x="8381" y="715"/>
                    </a:cubicBezTo>
                    <a:cubicBezTo>
                      <a:pt x="9885" y="285"/>
                      <a:pt x="11533" y="70"/>
                      <a:pt x="13289" y="34"/>
                    </a:cubicBezTo>
                    <a:cubicBezTo>
                      <a:pt x="15868" y="70"/>
                      <a:pt x="18161" y="428"/>
                      <a:pt x="20131" y="1181"/>
                    </a:cubicBezTo>
                    <a:cubicBezTo>
                      <a:pt x="22101" y="1934"/>
                      <a:pt x="23534" y="2974"/>
                      <a:pt x="24502" y="4229"/>
                    </a:cubicBezTo>
                    <a:cubicBezTo>
                      <a:pt x="25433" y="5520"/>
                      <a:pt x="26114" y="7206"/>
                      <a:pt x="26472" y="9357"/>
                    </a:cubicBezTo>
                    <a:lnTo>
                      <a:pt x="20955" y="10146"/>
                    </a:lnTo>
                    <a:cubicBezTo>
                      <a:pt x="20668" y="8461"/>
                      <a:pt x="19952" y="7098"/>
                      <a:pt x="18770" y="6130"/>
                    </a:cubicBezTo>
                    <a:cubicBezTo>
                      <a:pt x="17552" y="5162"/>
                      <a:pt x="15868" y="4696"/>
                      <a:pt x="13683" y="4660"/>
                    </a:cubicBezTo>
                    <a:cubicBezTo>
                      <a:pt x="11067" y="4696"/>
                      <a:pt x="9205" y="5126"/>
                      <a:pt x="8130" y="5951"/>
                    </a:cubicBezTo>
                    <a:cubicBezTo>
                      <a:pt x="7019" y="6847"/>
                      <a:pt x="6482" y="7851"/>
                      <a:pt x="6482" y="8963"/>
                    </a:cubicBezTo>
                    <a:cubicBezTo>
                      <a:pt x="6482" y="9752"/>
                      <a:pt x="6697" y="10397"/>
                      <a:pt x="7163" y="10935"/>
                    </a:cubicBezTo>
                    <a:cubicBezTo>
                      <a:pt x="7593" y="11581"/>
                      <a:pt x="8309" y="12083"/>
                      <a:pt x="9312" y="12441"/>
                    </a:cubicBezTo>
                    <a:cubicBezTo>
                      <a:pt x="9849" y="12692"/>
                      <a:pt x="11497" y="13158"/>
                      <a:pt x="14292" y="13876"/>
                    </a:cubicBezTo>
                    <a:cubicBezTo>
                      <a:pt x="18268" y="14951"/>
                      <a:pt x="21062" y="15848"/>
                      <a:pt x="22674" y="16529"/>
                    </a:cubicBezTo>
                    <a:cubicBezTo>
                      <a:pt x="24215" y="17211"/>
                      <a:pt x="25469" y="18179"/>
                      <a:pt x="26364" y="19470"/>
                    </a:cubicBezTo>
                    <a:cubicBezTo>
                      <a:pt x="27260" y="20761"/>
                      <a:pt x="27690" y="22374"/>
                      <a:pt x="27726" y="24311"/>
                    </a:cubicBezTo>
                    <a:cubicBezTo>
                      <a:pt x="27690" y="26211"/>
                      <a:pt x="27153" y="28004"/>
                      <a:pt x="26078" y="29654"/>
                    </a:cubicBezTo>
                    <a:cubicBezTo>
                      <a:pt x="24967" y="31339"/>
                      <a:pt x="23391" y="32630"/>
                      <a:pt x="21313" y="33490"/>
                    </a:cubicBezTo>
                    <a:cubicBezTo>
                      <a:pt x="19235" y="34423"/>
                      <a:pt x="16871" y="34853"/>
                      <a:pt x="14292" y="34853"/>
                    </a:cubicBezTo>
                    <a:cubicBezTo>
                      <a:pt x="9921" y="34853"/>
                      <a:pt x="6625" y="33957"/>
                      <a:pt x="4404" y="32164"/>
                    </a:cubicBezTo>
                    <a:cubicBezTo>
                      <a:pt x="2111" y="30371"/>
                      <a:pt x="678" y="27717"/>
                      <a:pt x="69" y="241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4A2DF177-2882-7FAF-4C48-3C37A1E7CCF2}"/>
                  </a:ext>
                </a:extLst>
              </p:cNvPr>
              <p:cNvSpPr/>
              <p:nvPr/>
            </p:nvSpPr>
            <p:spPr>
              <a:xfrm>
                <a:off x="1316304" y="1565189"/>
                <a:ext cx="27584" cy="46007"/>
              </a:xfrm>
              <a:custGeom>
                <a:avLst/>
                <a:gdLst>
                  <a:gd name="connsiteX0" fmla="*/ 73 w 27584"/>
                  <a:gd name="connsiteY0" fmla="*/ 46041 h 46007"/>
                  <a:gd name="connsiteX1" fmla="*/ 73 w 27584"/>
                  <a:gd name="connsiteY1" fmla="*/ 34 h 46007"/>
                  <a:gd name="connsiteX2" fmla="*/ 5697 w 27584"/>
                  <a:gd name="connsiteY2" fmla="*/ 34 h 46007"/>
                  <a:gd name="connsiteX3" fmla="*/ 5697 w 27584"/>
                  <a:gd name="connsiteY3" fmla="*/ 26283 h 46007"/>
                  <a:gd name="connsiteX4" fmla="*/ 19060 w 27584"/>
                  <a:gd name="connsiteY4" fmla="*/ 12728 h 46007"/>
                  <a:gd name="connsiteX5" fmla="*/ 26368 w 27584"/>
                  <a:gd name="connsiteY5" fmla="*/ 12728 h 46007"/>
                  <a:gd name="connsiteX6" fmla="*/ 13650 w 27584"/>
                  <a:gd name="connsiteY6" fmla="*/ 25099 h 46007"/>
                  <a:gd name="connsiteX7" fmla="*/ 27658 w 27584"/>
                  <a:gd name="connsiteY7" fmla="*/ 46041 h 46007"/>
                  <a:gd name="connsiteX8" fmla="*/ 20708 w 27584"/>
                  <a:gd name="connsiteY8" fmla="*/ 46041 h 46007"/>
                  <a:gd name="connsiteX9" fmla="*/ 9710 w 27584"/>
                  <a:gd name="connsiteY9" fmla="*/ 29008 h 46007"/>
                  <a:gd name="connsiteX10" fmla="*/ 5697 w 27584"/>
                  <a:gd name="connsiteY10" fmla="*/ 32845 h 46007"/>
                  <a:gd name="connsiteX11" fmla="*/ 5697 w 27584"/>
                  <a:gd name="connsiteY11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584" h="46007">
                    <a:moveTo>
                      <a:pt x="73" y="46041"/>
                    </a:moveTo>
                    <a:lnTo>
                      <a:pt x="73" y="34"/>
                    </a:lnTo>
                    <a:lnTo>
                      <a:pt x="5697" y="34"/>
                    </a:lnTo>
                    <a:lnTo>
                      <a:pt x="5697" y="26283"/>
                    </a:lnTo>
                    <a:lnTo>
                      <a:pt x="19060" y="12728"/>
                    </a:lnTo>
                    <a:lnTo>
                      <a:pt x="26368" y="12728"/>
                    </a:lnTo>
                    <a:lnTo>
                      <a:pt x="13650" y="25099"/>
                    </a:lnTo>
                    <a:lnTo>
                      <a:pt x="27658" y="46041"/>
                    </a:lnTo>
                    <a:lnTo>
                      <a:pt x="20708" y="46041"/>
                    </a:lnTo>
                    <a:lnTo>
                      <a:pt x="9710" y="29008"/>
                    </a:lnTo>
                    <a:lnTo>
                      <a:pt x="5697" y="32845"/>
                    </a:lnTo>
                    <a:lnTo>
                      <a:pt x="5697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F0F5564A-EC92-5838-ACD5-4E4C04548F2D}"/>
                  </a:ext>
                </a:extLst>
              </p:cNvPr>
              <p:cNvSpPr/>
              <p:nvPr/>
            </p:nvSpPr>
            <p:spPr>
              <a:xfrm>
                <a:off x="1346465" y="1577131"/>
                <a:ext cx="30631" cy="34819"/>
              </a:xfrm>
              <a:custGeom>
                <a:avLst/>
                <a:gdLst>
                  <a:gd name="connsiteX0" fmla="*/ 23687 w 30631"/>
                  <a:gd name="connsiteY0" fmla="*/ 29976 h 34819"/>
                  <a:gd name="connsiteX1" fmla="*/ 17668 w 30631"/>
                  <a:gd name="connsiteY1" fmla="*/ 33777 h 34819"/>
                  <a:gd name="connsiteX2" fmla="*/ 11435 w 30631"/>
                  <a:gd name="connsiteY2" fmla="*/ 34853 h 34819"/>
                  <a:gd name="connsiteX3" fmla="*/ 3016 w 30631"/>
                  <a:gd name="connsiteY3" fmla="*/ 32164 h 34819"/>
                  <a:gd name="connsiteX4" fmla="*/ 79 w 30631"/>
                  <a:gd name="connsiteY4" fmla="*/ 25315 h 34819"/>
                  <a:gd name="connsiteX5" fmla="*/ 1189 w 30631"/>
                  <a:gd name="connsiteY5" fmla="*/ 20868 h 34819"/>
                  <a:gd name="connsiteX6" fmla="*/ 4091 w 30631"/>
                  <a:gd name="connsiteY6" fmla="*/ 17605 h 34819"/>
                  <a:gd name="connsiteX7" fmla="*/ 8139 w 30631"/>
                  <a:gd name="connsiteY7" fmla="*/ 15740 h 34819"/>
                  <a:gd name="connsiteX8" fmla="*/ 13155 w 30631"/>
                  <a:gd name="connsiteY8" fmla="*/ 14880 h 34819"/>
                  <a:gd name="connsiteX9" fmla="*/ 23221 w 30631"/>
                  <a:gd name="connsiteY9" fmla="*/ 12943 h 34819"/>
                  <a:gd name="connsiteX10" fmla="*/ 23257 w 30631"/>
                  <a:gd name="connsiteY10" fmla="*/ 11473 h 34819"/>
                  <a:gd name="connsiteX11" fmla="*/ 21681 w 30631"/>
                  <a:gd name="connsiteY11" fmla="*/ 6632 h 34819"/>
                  <a:gd name="connsiteX12" fmla="*/ 15232 w 30631"/>
                  <a:gd name="connsiteY12" fmla="*/ 4696 h 34819"/>
                  <a:gd name="connsiteX13" fmla="*/ 9357 w 30631"/>
                  <a:gd name="connsiteY13" fmla="*/ 6094 h 34819"/>
                  <a:gd name="connsiteX14" fmla="*/ 6563 w 30631"/>
                  <a:gd name="connsiteY14" fmla="*/ 11043 h 34819"/>
                  <a:gd name="connsiteX15" fmla="*/ 1046 w 30631"/>
                  <a:gd name="connsiteY15" fmla="*/ 10290 h 34819"/>
                  <a:gd name="connsiteX16" fmla="*/ 3518 w 30631"/>
                  <a:gd name="connsiteY16" fmla="*/ 4552 h 34819"/>
                  <a:gd name="connsiteX17" fmla="*/ 8497 w 30631"/>
                  <a:gd name="connsiteY17" fmla="*/ 1217 h 34819"/>
                  <a:gd name="connsiteX18" fmla="*/ 16056 w 30631"/>
                  <a:gd name="connsiteY18" fmla="*/ 34 h 34819"/>
                  <a:gd name="connsiteX19" fmla="*/ 22970 w 30631"/>
                  <a:gd name="connsiteY19" fmla="*/ 1038 h 34819"/>
                  <a:gd name="connsiteX20" fmla="*/ 26911 w 30631"/>
                  <a:gd name="connsiteY20" fmla="*/ 3584 h 34819"/>
                  <a:gd name="connsiteX21" fmla="*/ 28666 w 30631"/>
                  <a:gd name="connsiteY21" fmla="*/ 7385 h 34819"/>
                  <a:gd name="connsiteX22" fmla="*/ 28953 w 30631"/>
                  <a:gd name="connsiteY22" fmla="*/ 12621 h 34819"/>
                  <a:gd name="connsiteX23" fmla="*/ 28953 w 30631"/>
                  <a:gd name="connsiteY23" fmla="*/ 20151 h 34819"/>
                  <a:gd name="connsiteX24" fmla="*/ 29311 w 30631"/>
                  <a:gd name="connsiteY24" fmla="*/ 30120 h 34819"/>
                  <a:gd name="connsiteX25" fmla="*/ 30708 w 30631"/>
                  <a:gd name="connsiteY25" fmla="*/ 34100 h 34819"/>
                  <a:gd name="connsiteX26" fmla="*/ 24833 w 30631"/>
                  <a:gd name="connsiteY26" fmla="*/ 34100 h 34819"/>
                  <a:gd name="connsiteX27" fmla="*/ 23687 w 30631"/>
                  <a:gd name="connsiteY27" fmla="*/ 29976 h 34819"/>
                  <a:gd name="connsiteX28" fmla="*/ 23221 w 30631"/>
                  <a:gd name="connsiteY28" fmla="*/ 17390 h 34819"/>
                  <a:gd name="connsiteX29" fmla="*/ 14014 w 30631"/>
                  <a:gd name="connsiteY29" fmla="*/ 19505 h 34819"/>
                  <a:gd name="connsiteX30" fmla="*/ 9071 w 30631"/>
                  <a:gd name="connsiteY30" fmla="*/ 20653 h 34819"/>
                  <a:gd name="connsiteX31" fmla="*/ 6849 w 30631"/>
                  <a:gd name="connsiteY31" fmla="*/ 22482 h 34819"/>
                  <a:gd name="connsiteX32" fmla="*/ 6097 w 30631"/>
                  <a:gd name="connsiteY32" fmla="*/ 25171 h 34819"/>
                  <a:gd name="connsiteX33" fmla="*/ 7781 w 30631"/>
                  <a:gd name="connsiteY33" fmla="*/ 28936 h 34819"/>
                  <a:gd name="connsiteX34" fmla="*/ 12796 w 30631"/>
                  <a:gd name="connsiteY34" fmla="*/ 30442 h 34819"/>
                  <a:gd name="connsiteX35" fmla="*/ 18600 w 30631"/>
                  <a:gd name="connsiteY35" fmla="*/ 29008 h 34819"/>
                  <a:gd name="connsiteX36" fmla="*/ 22326 w 30631"/>
                  <a:gd name="connsiteY36" fmla="*/ 25099 h 34819"/>
                  <a:gd name="connsiteX37" fmla="*/ 23221 w 30631"/>
                  <a:gd name="connsiteY37" fmla="*/ 194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631" h="34819">
                    <a:moveTo>
                      <a:pt x="23687" y="29976"/>
                    </a:moveTo>
                    <a:cubicBezTo>
                      <a:pt x="21573" y="31805"/>
                      <a:pt x="19567" y="33060"/>
                      <a:pt x="17668" y="33777"/>
                    </a:cubicBezTo>
                    <a:cubicBezTo>
                      <a:pt x="15698" y="34495"/>
                      <a:pt x="13620" y="34853"/>
                      <a:pt x="11435" y="34853"/>
                    </a:cubicBezTo>
                    <a:cubicBezTo>
                      <a:pt x="7745" y="34853"/>
                      <a:pt x="4951" y="33957"/>
                      <a:pt x="3016" y="32164"/>
                    </a:cubicBezTo>
                    <a:cubicBezTo>
                      <a:pt x="1046" y="30371"/>
                      <a:pt x="43" y="28112"/>
                      <a:pt x="79" y="25315"/>
                    </a:cubicBezTo>
                    <a:cubicBezTo>
                      <a:pt x="43" y="23737"/>
                      <a:pt x="437" y="22231"/>
                      <a:pt x="1189" y="20868"/>
                    </a:cubicBezTo>
                    <a:cubicBezTo>
                      <a:pt x="1906" y="19505"/>
                      <a:pt x="2873" y="18430"/>
                      <a:pt x="4091" y="17605"/>
                    </a:cubicBezTo>
                    <a:cubicBezTo>
                      <a:pt x="5309" y="16816"/>
                      <a:pt x="6634" y="16206"/>
                      <a:pt x="8139" y="15740"/>
                    </a:cubicBezTo>
                    <a:cubicBezTo>
                      <a:pt x="9214" y="15489"/>
                      <a:pt x="10898" y="15202"/>
                      <a:pt x="13155" y="14880"/>
                    </a:cubicBezTo>
                    <a:cubicBezTo>
                      <a:pt x="17704" y="14378"/>
                      <a:pt x="21072" y="13732"/>
                      <a:pt x="23221" y="12943"/>
                    </a:cubicBezTo>
                    <a:cubicBezTo>
                      <a:pt x="23221" y="12226"/>
                      <a:pt x="23221" y="11724"/>
                      <a:pt x="23257" y="11473"/>
                    </a:cubicBezTo>
                    <a:cubicBezTo>
                      <a:pt x="23221" y="9214"/>
                      <a:pt x="22684" y="7600"/>
                      <a:pt x="21681" y="6632"/>
                    </a:cubicBezTo>
                    <a:cubicBezTo>
                      <a:pt x="20176" y="5377"/>
                      <a:pt x="18027" y="4732"/>
                      <a:pt x="15232" y="4696"/>
                    </a:cubicBezTo>
                    <a:cubicBezTo>
                      <a:pt x="12545" y="4732"/>
                      <a:pt x="10611" y="5198"/>
                      <a:pt x="9357" y="6094"/>
                    </a:cubicBezTo>
                    <a:cubicBezTo>
                      <a:pt x="8067" y="7062"/>
                      <a:pt x="7136" y="8712"/>
                      <a:pt x="6563" y="11043"/>
                    </a:cubicBezTo>
                    <a:lnTo>
                      <a:pt x="1046" y="10290"/>
                    </a:lnTo>
                    <a:cubicBezTo>
                      <a:pt x="1512" y="7959"/>
                      <a:pt x="2336" y="6058"/>
                      <a:pt x="3518" y="4552"/>
                    </a:cubicBezTo>
                    <a:cubicBezTo>
                      <a:pt x="4628" y="3118"/>
                      <a:pt x="6312" y="2006"/>
                      <a:pt x="8497" y="1217"/>
                    </a:cubicBezTo>
                    <a:cubicBezTo>
                      <a:pt x="10647" y="464"/>
                      <a:pt x="13155" y="70"/>
                      <a:pt x="16056" y="34"/>
                    </a:cubicBezTo>
                    <a:cubicBezTo>
                      <a:pt x="18886" y="70"/>
                      <a:pt x="21179" y="393"/>
                      <a:pt x="22970" y="1038"/>
                    </a:cubicBezTo>
                    <a:cubicBezTo>
                      <a:pt x="24726" y="1719"/>
                      <a:pt x="26051" y="2580"/>
                      <a:pt x="26911" y="3584"/>
                    </a:cubicBezTo>
                    <a:cubicBezTo>
                      <a:pt x="27735" y="4624"/>
                      <a:pt x="28308" y="5879"/>
                      <a:pt x="28666" y="7385"/>
                    </a:cubicBezTo>
                    <a:cubicBezTo>
                      <a:pt x="28810" y="8389"/>
                      <a:pt x="28917" y="10146"/>
                      <a:pt x="28953" y="12621"/>
                    </a:cubicBezTo>
                    <a:lnTo>
                      <a:pt x="28953" y="20151"/>
                    </a:lnTo>
                    <a:cubicBezTo>
                      <a:pt x="28917" y="25422"/>
                      <a:pt x="29025" y="28721"/>
                      <a:pt x="29311" y="30120"/>
                    </a:cubicBezTo>
                    <a:cubicBezTo>
                      <a:pt x="29526" y="31518"/>
                      <a:pt x="29992" y="32845"/>
                      <a:pt x="30708" y="34100"/>
                    </a:cubicBezTo>
                    <a:lnTo>
                      <a:pt x="24833" y="34100"/>
                    </a:lnTo>
                    <a:cubicBezTo>
                      <a:pt x="24260" y="32953"/>
                      <a:pt x="23866" y="31590"/>
                      <a:pt x="23687" y="29976"/>
                    </a:cubicBezTo>
                    <a:close/>
                    <a:moveTo>
                      <a:pt x="23221" y="17390"/>
                    </a:moveTo>
                    <a:cubicBezTo>
                      <a:pt x="21179" y="18250"/>
                      <a:pt x="18098" y="18968"/>
                      <a:pt x="14014" y="19505"/>
                    </a:cubicBezTo>
                    <a:cubicBezTo>
                      <a:pt x="11686" y="19864"/>
                      <a:pt x="10038" y="20223"/>
                      <a:pt x="9071" y="20653"/>
                    </a:cubicBezTo>
                    <a:cubicBezTo>
                      <a:pt x="8103" y="21083"/>
                      <a:pt x="7351" y="21693"/>
                      <a:pt x="6849" y="22482"/>
                    </a:cubicBezTo>
                    <a:cubicBezTo>
                      <a:pt x="6312" y="23307"/>
                      <a:pt x="6061" y="24203"/>
                      <a:pt x="6097" y="25171"/>
                    </a:cubicBezTo>
                    <a:cubicBezTo>
                      <a:pt x="6061" y="26677"/>
                      <a:pt x="6634" y="27932"/>
                      <a:pt x="7781" y="28936"/>
                    </a:cubicBezTo>
                    <a:cubicBezTo>
                      <a:pt x="8891" y="29940"/>
                      <a:pt x="10575" y="30442"/>
                      <a:pt x="12796" y="30442"/>
                    </a:cubicBezTo>
                    <a:cubicBezTo>
                      <a:pt x="14946" y="30442"/>
                      <a:pt x="16880" y="29976"/>
                      <a:pt x="18600" y="29008"/>
                    </a:cubicBezTo>
                    <a:cubicBezTo>
                      <a:pt x="20283" y="28076"/>
                      <a:pt x="21501" y="26785"/>
                      <a:pt x="22326" y="25099"/>
                    </a:cubicBezTo>
                    <a:cubicBezTo>
                      <a:pt x="22899" y="23880"/>
                      <a:pt x="23221" y="21980"/>
                      <a:pt x="23221" y="19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9A3BB22A-6DA6-DB87-D867-92EA363FE445}"/>
                  </a:ext>
                </a:extLst>
              </p:cNvPr>
              <p:cNvSpPr/>
              <p:nvPr/>
            </p:nvSpPr>
            <p:spPr>
              <a:xfrm>
                <a:off x="1383962" y="1565189"/>
                <a:ext cx="5624" cy="46007"/>
              </a:xfrm>
              <a:custGeom>
                <a:avLst/>
                <a:gdLst>
                  <a:gd name="connsiteX0" fmla="*/ 80 w 5624"/>
                  <a:gd name="connsiteY0" fmla="*/ 46041 h 46007"/>
                  <a:gd name="connsiteX1" fmla="*/ 80 w 5624"/>
                  <a:gd name="connsiteY1" fmla="*/ 34 h 46007"/>
                  <a:gd name="connsiteX2" fmla="*/ 5705 w 5624"/>
                  <a:gd name="connsiteY2" fmla="*/ 34 h 46007"/>
                  <a:gd name="connsiteX3" fmla="*/ 5705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80" y="46041"/>
                    </a:moveTo>
                    <a:lnTo>
                      <a:pt x="80" y="34"/>
                    </a:lnTo>
                    <a:lnTo>
                      <a:pt x="5705" y="34"/>
                    </a:lnTo>
                    <a:lnTo>
                      <a:pt x="5705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11E2BD94-2B67-BDD4-DF27-3312097BC554}"/>
                  </a:ext>
                </a:extLst>
              </p:cNvPr>
              <p:cNvSpPr/>
              <p:nvPr/>
            </p:nvSpPr>
            <p:spPr>
              <a:xfrm>
                <a:off x="1396146" y="1591725"/>
                <a:ext cx="17338" cy="5665"/>
              </a:xfrm>
              <a:custGeom>
                <a:avLst/>
                <a:gdLst>
                  <a:gd name="connsiteX0" fmla="*/ 82 w 17338"/>
                  <a:gd name="connsiteY0" fmla="*/ 5700 h 5665"/>
                  <a:gd name="connsiteX1" fmla="*/ 82 w 17338"/>
                  <a:gd name="connsiteY1" fmla="*/ 34 h 5665"/>
                  <a:gd name="connsiteX2" fmla="*/ 17421 w 17338"/>
                  <a:gd name="connsiteY2" fmla="*/ 34 h 5665"/>
                  <a:gd name="connsiteX3" fmla="*/ 17421 w 17338"/>
                  <a:gd name="connsiteY3" fmla="*/ 5700 h 56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38" h="5665">
                    <a:moveTo>
                      <a:pt x="82" y="5700"/>
                    </a:moveTo>
                    <a:lnTo>
                      <a:pt x="82" y="34"/>
                    </a:lnTo>
                    <a:lnTo>
                      <a:pt x="17421" y="34"/>
                    </a:lnTo>
                    <a:lnTo>
                      <a:pt x="17421" y="57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AE7B0B65-5ABE-F106-EEB7-1D498021AC85}"/>
                  </a:ext>
                </a:extLst>
              </p:cNvPr>
              <p:cNvSpPr/>
              <p:nvPr/>
            </p:nvSpPr>
            <p:spPr>
              <a:xfrm>
                <a:off x="1416271" y="1565189"/>
                <a:ext cx="59074" cy="46007"/>
              </a:xfrm>
              <a:custGeom>
                <a:avLst/>
                <a:gdLst>
                  <a:gd name="connsiteX0" fmla="*/ 12264 w 59074"/>
                  <a:gd name="connsiteY0" fmla="*/ 46041 h 46007"/>
                  <a:gd name="connsiteX1" fmla="*/ 84 w 59074"/>
                  <a:gd name="connsiteY1" fmla="*/ 34 h 46007"/>
                  <a:gd name="connsiteX2" fmla="*/ 6318 w 59074"/>
                  <a:gd name="connsiteY2" fmla="*/ 34 h 46007"/>
                  <a:gd name="connsiteX3" fmla="*/ 13303 w 59074"/>
                  <a:gd name="connsiteY3" fmla="*/ 30191 h 46007"/>
                  <a:gd name="connsiteX4" fmla="*/ 15238 w 59074"/>
                  <a:gd name="connsiteY4" fmla="*/ 39622 h 46007"/>
                  <a:gd name="connsiteX5" fmla="*/ 17316 w 59074"/>
                  <a:gd name="connsiteY5" fmla="*/ 31124 h 46007"/>
                  <a:gd name="connsiteX6" fmla="*/ 26057 w 59074"/>
                  <a:gd name="connsiteY6" fmla="*/ 34 h 46007"/>
                  <a:gd name="connsiteX7" fmla="*/ 33401 w 59074"/>
                  <a:gd name="connsiteY7" fmla="*/ 34 h 46007"/>
                  <a:gd name="connsiteX8" fmla="*/ 39992 w 59074"/>
                  <a:gd name="connsiteY8" fmla="*/ 23307 h 46007"/>
                  <a:gd name="connsiteX9" fmla="*/ 43575 w 59074"/>
                  <a:gd name="connsiteY9" fmla="*/ 39622 h 46007"/>
                  <a:gd name="connsiteX10" fmla="*/ 45832 w 59074"/>
                  <a:gd name="connsiteY10" fmla="*/ 29618 h 46007"/>
                  <a:gd name="connsiteX11" fmla="*/ 53068 w 59074"/>
                  <a:gd name="connsiteY11" fmla="*/ 34 h 46007"/>
                  <a:gd name="connsiteX12" fmla="*/ 59158 w 59074"/>
                  <a:gd name="connsiteY12" fmla="*/ 34 h 46007"/>
                  <a:gd name="connsiteX13" fmla="*/ 46584 w 59074"/>
                  <a:gd name="connsiteY13" fmla="*/ 46041 h 46007"/>
                  <a:gd name="connsiteX14" fmla="*/ 40709 w 59074"/>
                  <a:gd name="connsiteY14" fmla="*/ 46041 h 46007"/>
                  <a:gd name="connsiteX15" fmla="*/ 31036 w 59074"/>
                  <a:gd name="connsiteY15" fmla="*/ 11007 h 46007"/>
                  <a:gd name="connsiteX16" fmla="*/ 29567 w 59074"/>
                  <a:gd name="connsiteY16" fmla="*/ 5592 h 46007"/>
                  <a:gd name="connsiteX17" fmla="*/ 28242 w 59074"/>
                  <a:gd name="connsiteY17" fmla="*/ 11007 h 46007"/>
                  <a:gd name="connsiteX18" fmla="*/ 18498 w 59074"/>
                  <a:gd name="connsiteY18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9074" h="46007">
                    <a:moveTo>
                      <a:pt x="12264" y="46041"/>
                    </a:moveTo>
                    <a:lnTo>
                      <a:pt x="84" y="34"/>
                    </a:lnTo>
                    <a:lnTo>
                      <a:pt x="6318" y="34"/>
                    </a:lnTo>
                    <a:lnTo>
                      <a:pt x="13303" y="30191"/>
                    </a:lnTo>
                    <a:cubicBezTo>
                      <a:pt x="14056" y="33383"/>
                      <a:pt x="14700" y="36538"/>
                      <a:pt x="15238" y="39622"/>
                    </a:cubicBezTo>
                    <a:cubicBezTo>
                      <a:pt x="16384" y="34746"/>
                      <a:pt x="17065" y="31913"/>
                      <a:pt x="17316" y="31124"/>
                    </a:cubicBezTo>
                    <a:lnTo>
                      <a:pt x="26057" y="34"/>
                    </a:lnTo>
                    <a:lnTo>
                      <a:pt x="33401" y="34"/>
                    </a:lnTo>
                    <a:lnTo>
                      <a:pt x="39992" y="23307"/>
                    </a:lnTo>
                    <a:cubicBezTo>
                      <a:pt x="41604" y="29116"/>
                      <a:pt x="42822" y="34566"/>
                      <a:pt x="43575" y="39622"/>
                    </a:cubicBezTo>
                    <a:cubicBezTo>
                      <a:pt x="44148" y="36754"/>
                      <a:pt x="44900" y="33419"/>
                      <a:pt x="45832" y="29618"/>
                    </a:cubicBezTo>
                    <a:lnTo>
                      <a:pt x="53068" y="34"/>
                    </a:lnTo>
                    <a:lnTo>
                      <a:pt x="59158" y="34"/>
                    </a:lnTo>
                    <a:lnTo>
                      <a:pt x="46584" y="46041"/>
                    </a:lnTo>
                    <a:lnTo>
                      <a:pt x="40709" y="46041"/>
                    </a:lnTo>
                    <a:lnTo>
                      <a:pt x="31036" y="11007"/>
                    </a:lnTo>
                    <a:cubicBezTo>
                      <a:pt x="30177" y="8102"/>
                      <a:pt x="29675" y="6273"/>
                      <a:pt x="29567" y="5592"/>
                    </a:cubicBezTo>
                    <a:cubicBezTo>
                      <a:pt x="29066" y="7708"/>
                      <a:pt x="28636" y="9537"/>
                      <a:pt x="28242" y="11007"/>
                    </a:cubicBezTo>
                    <a:lnTo>
                      <a:pt x="18498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37752BA3-CC9B-2B4E-0BBA-27840C867B8C}"/>
                  </a:ext>
                </a:extLst>
              </p:cNvPr>
              <p:cNvSpPr/>
              <p:nvPr/>
            </p:nvSpPr>
            <p:spPr>
              <a:xfrm>
                <a:off x="1478401" y="1577131"/>
                <a:ext cx="30631" cy="34819"/>
              </a:xfrm>
              <a:custGeom>
                <a:avLst/>
                <a:gdLst>
                  <a:gd name="connsiteX0" fmla="*/ 23701 w 30631"/>
                  <a:gd name="connsiteY0" fmla="*/ 29976 h 34819"/>
                  <a:gd name="connsiteX1" fmla="*/ 17683 w 30631"/>
                  <a:gd name="connsiteY1" fmla="*/ 33777 h 34819"/>
                  <a:gd name="connsiteX2" fmla="*/ 11449 w 30631"/>
                  <a:gd name="connsiteY2" fmla="*/ 34853 h 34819"/>
                  <a:gd name="connsiteX3" fmla="*/ 3031 w 30631"/>
                  <a:gd name="connsiteY3" fmla="*/ 32164 h 34819"/>
                  <a:gd name="connsiteX4" fmla="*/ 93 w 30631"/>
                  <a:gd name="connsiteY4" fmla="*/ 25315 h 34819"/>
                  <a:gd name="connsiteX5" fmla="*/ 1204 w 30631"/>
                  <a:gd name="connsiteY5" fmla="*/ 20868 h 34819"/>
                  <a:gd name="connsiteX6" fmla="*/ 4105 w 30631"/>
                  <a:gd name="connsiteY6" fmla="*/ 17605 h 34819"/>
                  <a:gd name="connsiteX7" fmla="*/ 8153 w 30631"/>
                  <a:gd name="connsiteY7" fmla="*/ 15740 h 34819"/>
                  <a:gd name="connsiteX8" fmla="*/ 13169 w 30631"/>
                  <a:gd name="connsiteY8" fmla="*/ 14880 h 34819"/>
                  <a:gd name="connsiteX9" fmla="*/ 23235 w 30631"/>
                  <a:gd name="connsiteY9" fmla="*/ 12943 h 34819"/>
                  <a:gd name="connsiteX10" fmla="*/ 23271 w 30631"/>
                  <a:gd name="connsiteY10" fmla="*/ 11473 h 34819"/>
                  <a:gd name="connsiteX11" fmla="*/ 21695 w 30631"/>
                  <a:gd name="connsiteY11" fmla="*/ 6632 h 34819"/>
                  <a:gd name="connsiteX12" fmla="*/ 15247 w 30631"/>
                  <a:gd name="connsiteY12" fmla="*/ 4696 h 34819"/>
                  <a:gd name="connsiteX13" fmla="*/ 9371 w 30631"/>
                  <a:gd name="connsiteY13" fmla="*/ 6094 h 34819"/>
                  <a:gd name="connsiteX14" fmla="*/ 6577 w 30631"/>
                  <a:gd name="connsiteY14" fmla="*/ 11043 h 34819"/>
                  <a:gd name="connsiteX15" fmla="*/ 1060 w 30631"/>
                  <a:gd name="connsiteY15" fmla="*/ 10290 h 34819"/>
                  <a:gd name="connsiteX16" fmla="*/ 3532 w 30631"/>
                  <a:gd name="connsiteY16" fmla="*/ 4552 h 34819"/>
                  <a:gd name="connsiteX17" fmla="*/ 8512 w 30631"/>
                  <a:gd name="connsiteY17" fmla="*/ 1217 h 34819"/>
                  <a:gd name="connsiteX18" fmla="*/ 16071 w 30631"/>
                  <a:gd name="connsiteY18" fmla="*/ 34 h 34819"/>
                  <a:gd name="connsiteX19" fmla="*/ 22985 w 30631"/>
                  <a:gd name="connsiteY19" fmla="*/ 1038 h 34819"/>
                  <a:gd name="connsiteX20" fmla="*/ 26925 w 30631"/>
                  <a:gd name="connsiteY20" fmla="*/ 3584 h 34819"/>
                  <a:gd name="connsiteX21" fmla="*/ 28681 w 30631"/>
                  <a:gd name="connsiteY21" fmla="*/ 7385 h 34819"/>
                  <a:gd name="connsiteX22" fmla="*/ 28967 w 30631"/>
                  <a:gd name="connsiteY22" fmla="*/ 12621 h 34819"/>
                  <a:gd name="connsiteX23" fmla="*/ 28967 w 30631"/>
                  <a:gd name="connsiteY23" fmla="*/ 20151 h 34819"/>
                  <a:gd name="connsiteX24" fmla="*/ 29326 w 30631"/>
                  <a:gd name="connsiteY24" fmla="*/ 30120 h 34819"/>
                  <a:gd name="connsiteX25" fmla="*/ 30723 w 30631"/>
                  <a:gd name="connsiteY25" fmla="*/ 34100 h 34819"/>
                  <a:gd name="connsiteX26" fmla="*/ 24848 w 30631"/>
                  <a:gd name="connsiteY26" fmla="*/ 34100 h 34819"/>
                  <a:gd name="connsiteX27" fmla="*/ 23701 w 30631"/>
                  <a:gd name="connsiteY27" fmla="*/ 29976 h 34819"/>
                  <a:gd name="connsiteX28" fmla="*/ 23235 w 30631"/>
                  <a:gd name="connsiteY28" fmla="*/ 17390 h 34819"/>
                  <a:gd name="connsiteX29" fmla="*/ 14029 w 30631"/>
                  <a:gd name="connsiteY29" fmla="*/ 19505 h 34819"/>
                  <a:gd name="connsiteX30" fmla="*/ 9085 w 30631"/>
                  <a:gd name="connsiteY30" fmla="*/ 20653 h 34819"/>
                  <a:gd name="connsiteX31" fmla="*/ 6864 w 30631"/>
                  <a:gd name="connsiteY31" fmla="*/ 22482 h 34819"/>
                  <a:gd name="connsiteX32" fmla="*/ 6111 w 30631"/>
                  <a:gd name="connsiteY32" fmla="*/ 25171 h 34819"/>
                  <a:gd name="connsiteX33" fmla="*/ 7795 w 30631"/>
                  <a:gd name="connsiteY33" fmla="*/ 28936 h 34819"/>
                  <a:gd name="connsiteX34" fmla="*/ 12811 w 30631"/>
                  <a:gd name="connsiteY34" fmla="*/ 30442 h 34819"/>
                  <a:gd name="connsiteX35" fmla="*/ 18614 w 30631"/>
                  <a:gd name="connsiteY35" fmla="*/ 29008 h 34819"/>
                  <a:gd name="connsiteX36" fmla="*/ 22340 w 30631"/>
                  <a:gd name="connsiteY36" fmla="*/ 25099 h 34819"/>
                  <a:gd name="connsiteX37" fmla="*/ 23235 w 30631"/>
                  <a:gd name="connsiteY37" fmla="*/ 194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631" h="34819">
                    <a:moveTo>
                      <a:pt x="23701" y="29976"/>
                    </a:moveTo>
                    <a:cubicBezTo>
                      <a:pt x="21588" y="31805"/>
                      <a:pt x="19581" y="33060"/>
                      <a:pt x="17683" y="33777"/>
                    </a:cubicBezTo>
                    <a:cubicBezTo>
                      <a:pt x="15712" y="34495"/>
                      <a:pt x="13635" y="34853"/>
                      <a:pt x="11449" y="34853"/>
                    </a:cubicBezTo>
                    <a:cubicBezTo>
                      <a:pt x="7759" y="34853"/>
                      <a:pt x="4965" y="33957"/>
                      <a:pt x="3031" y="32164"/>
                    </a:cubicBezTo>
                    <a:cubicBezTo>
                      <a:pt x="1060" y="30371"/>
                      <a:pt x="57" y="28112"/>
                      <a:pt x="93" y="25315"/>
                    </a:cubicBezTo>
                    <a:cubicBezTo>
                      <a:pt x="57" y="23737"/>
                      <a:pt x="451" y="22231"/>
                      <a:pt x="1204" y="20868"/>
                    </a:cubicBezTo>
                    <a:cubicBezTo>
                      <a:pt x="1920" y="19505"/>
                      <a:pt x="2887" y="18430"/>
                      <a:pt x="4105" y="17605"/>
                    </a:cubicBezTo>
                    <a:cubicBezTo>
                      <a:pt x="5323" y="16816"/>
                      <a:pt x="6649" y="16206"/>
                      <a:pt x="8153" y="15740"/>
                    </a:cubicBezTo>
                    <a:cubicBezTo>
                      <a:pt x="9228" y="15489"/>
                      <a:pt x="10912" y="15202"/>
                      <a:pt x="13169" y="14880"/>
                    </a:cubicBezTo>
                    <a:cubicBezTo>
                      <a:pt x="17719" y="14378"/>
                      <a:pt x="21086" y="13732"/>
                      <a:pt x="23235" y="12943"/>
                    </a:cubicBezTo>
                    <a:cubicBezTo>
                      <a:pt x="23235" y="12226"/>
                      <a:pt x="23235" y="11724"/>
                      <a:pt x="23271" y="11473"/>
                    </a:cubicBezTo>
                    <a:cubicBezTo>
                      <a:pt x="23235" y="9214"/>
                      <a:pt x="22698" y="7600"/>
                      <a:pt x="21695" y="6632"/>
                    </a:cubicBezTo>
                    <a:cubicBezTo>
                      <a:pt x="20190" y="5377"/>
                      <a:pt x="18041" y="4732"/>
                      <a:pt x="15247" y="4696"/>
                    </a:cubicBezTo>
                    <a:cubicBezTo>
                      <a:pt x="12560" y="4732"/>
                      <a:pt x="10625" y="5198"/>
                      <a:pt x="9371" y="6094"/>
                    </a:cubicBezTo>
                    <a:cubicBezTo>
                      <a:pt x="8082" y="7062"/>
                      <a:pt x="7150" y="8712"/>
                      <a:pt x="6577" y="11043"/>
                    </a:cubicBezTo>
                    <a:lnTo>
                      <a:pt x="1060" y="10290"/>
                    </a:lnTo>
                    <a:cubicBezTo>
                      <a:pt x="1526" y="7959"/>
                      <a:pt x="2350" y="6058"/>
                      <a:pt x="3532" y="4552"/>
                    </a:cubicBezTo>
                    <a:cubicBezTo>
                      <a:pt x="4643" y="3118"/>
                      <a:pt x="6326" y="2006"/>
                      <a:pt x="8512" y="1217"/>
                    </a:cubicBezTo>
                    <a:cubicBezTo>
                      <a:pt x="10661" y="464"/>
                      <a:pt x="13169" y="70"/>
                      <a:pt x="16071" y="34"/>
                    </a:cubicBezTo>
                    <a:cubicBezTo>
                      <a:pt x="18901" y="70"/>
                      <a:pt x="21194" y="393"/>
                      <a:pt x="22985" y="1038"/>
                    </a:cubicBezTo>
                    <a:cubicBezTo>
                      <a:pt x="24740" y="1719"/>
                      <a:pt x="26066" y="2580"/>
                      <a:pt x="26925" y="3584"/>
                    </a:cubicBezTo>
                    <a:cubicBezTo>
                      <a:pt x="27749" y="4624"/>
                      <a:pt x="28323" y="5879"/>
                      <a:pt x="28681" y="7385"/>
                    </a:cubicBezTo>
                    <a:cubicBezTo>
                      <a:pt x="28824" y="8389"/>
                      <a:pt x="28932" y="10146"/>
                      <a:pt x="28967" y="12621"/>
                    </a:cubicBezTo>
                    <a:lnTo>
                      <a:pt x="28967" y="20151"/>
                    </a:lnTo>
                    <a:cubicBezTo>
                      <a:pt x="28932" y="25422"/>
                      <a:pt x="29039" y="28721"/>
                      <a:pt x="29326" y="30120"/>
                    </a:cubicBezTo>
                    <a:cubicBezTo>
                      <a:pt x="29541" y="31518"/>
                      <a:pt x="30006" y="32845"/>
                      <a:pt x="30723" y="34100"/>
                    </a:cubicBezTo>
                    <a:lnTo>
                      <a:pt x="24848" y="34100"/>
                    </a:lnTo>
                    <a:cubicBezTo>
                      <a:pt x="24274" y="32953"/>
                      <a:pt x="23880" y="31590"/>
                      <a:pt x="23701" y="29976"/>
                    </a:cubicBezTo>
                    <a:close/>
                    <a:moveTo>
                      <a:pt x="23235" y="17390"/>
                    </a:moveTo>
                    <a:cubicBezTo>
                      <a:pt x="21194" y="18250"/>
                      <a:pt x="18113" y="18968"/>
                      <a:pt x="14029" y="19505"/>
                    </a:cubicBezTo>
                    <a:cubicBezTo>
                      <a:pt x="11700" y="19864"/>
                      <a:pt x="10052" y="20223"/>
                      <a:pt x="9085" y="20653"/>
                    </a:cubicBezTo>
                    <a:cubicBezTo>
                      <a:pt x="8118" y="21083"/>
                      <a:pt x="7365" y="21693"/>
                      <a:pt x="6864" y="22482"/>
                    </a:cubicBezTo>
                    <a:cubicBezTo>
                      <a:pt x="6326" y="23307"/>
                      <a:pt x="6076" y="24203"/>
                      <a:pt x="6111" y="25171"/>
                    </a:cubicBezTo>
                    <a:cubicBezTo>
                      <a:pt x="6076" y="26677"/>
                      <a:pt x="6649" y="27932"/>
                      <a:pt x="7795" y="28936"/>
                    </a:cubicBezTo>
                    <a:cubicBezTo>
                      <a:pt x="8906" y="29940"/>
                      <a:pt x="10590" y="30442"/>
                      <a:pt x="12811" y="30442"/>
                    </a:cubicBezTo>
                    <a:cubicBezTo>
                      <a:pt x="14960" y="30442"/>
                      <a:pt x="16895" y="29976"/>
                      <a:pt x="18614" y="29008"/>
                    </a:cubicBezTo>
                    <a:cubicBezTo>
                      <a:pt x="20298" y="28076"/>
                      <a:pt x="21516" y="26785"/>
                      <a:pt x="22340" y="25099"/>
                    </a:cubicBezTo>
                    <a:cubicBezTo>
                      <a:pt x="22913" y="23880"/>
                      <a:pt x="23235" y="21980"/>
                      <a:pt x="23235" y="19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801E1E38-0476-EAA0-FFB6-77E332A35889}"/>
                  </a:ext>
                </a:extLst>
              </p:cNvPr>
              <p:cNvSpPr/>
              <p:nvPr/>
            </p:nvSpPr>
            <p:spPr>
              <a:xfrm>
                <a:off x="1515898" y="1565189"/>
                <a:ext cx="5624" cy="46007"/>
              </a:xfrm>
              <a:custGeom>
                <a:avLst/>
                <a:gdLst>
                  <a:gd name="connsiteX0" fmla="*/ 95 w 5624"/>
                  <a:gd name="connsiteY0" fmla="*/ 46041 h 46007"/>
                  <a:gd name="connsiteX1" fmla="*/ 95 w 5624"/>
                  <a:gd name="connsiteY1" fmla="*/ 34 h 46007"/>
                  <a:gd name="connsiteX2" fmla="*/ 5719 w 5624"/>
                  <a:gd name="connsiteY2" fmla="*/ 34 h 46007"/>
                  <a:gd name="connsiteX3" fmla="*/ 5719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95" y="46041"/>
                    </a:moveTo>
                    <a:lnTo>
                      <a:pt x="95" y="34"/>
                    </a:lnTo>
                    <a:lnTo>
                      <a:pt x="5719" y="34"/>
                    </a:lnTo>
                    <a:lnTo>
                      <a:pt x="5719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5DC3431-D786-6379-0FBC-E1B5BECD8483}"/>
                  </a:ext>
                </a:extLst>
              </p:cNvPr>
              <p:cNvSpPr/>
              <p:nvPr/>
            </p:nvSpPr>
            <p:spPr>
              <a:xfrm>
                <a:off x="1530161" y="1565189"/>
                <a:ext cx="5624" cy="46007"/>
              </a:xfrm>
              <a:custGeom>
                <a:avLst/>
                <a:gdLst>
                  <a:gd name="connsiteX0" fmla="*/ 96 w 5624"/>
                  <a:gd name="connsiteY0" fmla="*/ 46041 h 46007"/>
                  <a:gd name="connsiteX1" fmla="*/ 96 w 5624"/>
                  <a:gd name="connsiteY1" fmla="*/ 34 h 46007"/>
                  <a:gd name="connsiteX2" fmla="*/ 5721 w 5624"/>
                  <a:gd name="connsiteY2" fmla="*/ 34 h 46007"/>
                  <a:gd name="connsiteX3" fmla="*/ 5721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96" y="46041"/>
                    </a:moveTo>
                    <a:lnTo>
                      <a:pt x="96" y="34"/>
                    </a:lnTo>
                    <a:lnTo>
                      <a:pt x="5721" y="34"/>
                    </a:lnTo>
                    <a:lnTo>
                      <a:pt x="5721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953D411A-5993-6187-28DD-AC5AC05BC557}"/>
                  </a:ext>
                </a:extLst>
              </p:cNvPr>
              <p:cNvSpPr/>
              <p:nvPr/>
            </p:nvSpPr>
            <p:spPr>
              <a:xfrm>
                <a:off x="1544566" y="1565189"/>
                <a:ext cx="5624" cy="46007"/>
              </a:xfrm>
              <a:custGeom>
                <a:avLst/>
                <a:gdLst>
                  <a:gd name="connsiteX0" fmla="*/ 98 w 5624"/>
                  <a:gd name="connsiteY0" fmla="*/ 6524 h 46007"/>
                  <a:gd name="connsiteX1" fmla="*/ 98 w 5624"/>
                  <a:gd name="connsiteY1" fmla="*/ 34 h 46007"/>
                  <a:gd name="connsiteX2" fmla="*/ 5722 w 5624"/>
                  <a:gd name="connsiteY2" fmla="*/ 34 h 46007"/>
                  <a:gd name="connsiteX3" fmla="*/ 5722 w 5624"/>
                  <a:gd name="connsiteY3" fmla="*/ 6524 h 46007"/>
                  <a:gd name="connsiteX4" fmla="*/ 98 w 5624"/>
                  <a:gd name="connsiteY4" fmla="*/ 46041 h 46007"/>
                  <a:gd name="connsiteX5" fmla="*/ 98 w 5624"/>
                  <a:gd name="connsiteY5" fmla="*/ 12728 h 46007"/>
                  <a:gd name="connsiteX6" fmla="*/ 5722 w 5624"/>
                  <a:gd name="connsiteY6" fmla="*/ 12728 h 46007"/>
                  <a:gd name="connsiteX7" fmla="*/ 5722 w 5624"/>
                  <a:gd name="connsiteY7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4" h="46007">
                    <a:moveTo>
                      <a:pt x="98" y="6524"/>
                    </a:moveTo>
                    <a:lnTo>
                      <a:pt x="98" y="34"/>
                    </a:lnTo>
                    <a:lnTo>
                      <a:pt x="5722" y="34"/>
                    </a:lnTo>
                    <a:lnTo>
                      <a:pt x="5722" y="6524"/>
                    </a:lnTo>
                    <a:close/>
                    <a:moveTo>
                      <a:pt x="98" y="46041"/>
                    </a:moveTo>
                    <a:lnTo>
                      <a:pt x="98" y="12728"/>
                    </a:lnTo>
                    <a:lnTo>
                      <a:pt x="5722" y="12728"/>
                    </a:lnTo>
                    <a:lnTo>
                      <a:pt x="5722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BC36A33F-24C1-EB74-EF25-A2C1F79C97D6}"/>
                  </a:ext>
                </a:extLst>
              </p:cNvPr>
              <p:cNvSpPr/>
              <p:nvPr/>
            </p:nvSpPr>
            <p:spPr>
              <a:xfrm>
                <a:off x="1556536" y="1577131"/>
                <a:ext cx="27656" cy="34819"/>
              </a:xfrm>
              <a:custGeom>
                <a:avLst/>
                <a:gdLst>
                  <a:gd name="connsiteX0" fmla="*/ 99 w 27656"/>
                  <a:gd name="connsiteY0" fmla="*/ 24167 h 34819"/>
                  <a:gd name="connsiteX1" fmla="*/ 5688 w 27656"/>
                  <a:gd name="connsiteY1" fmla="*/ 23271 h 34819"/>
                  <a:gd name="connsiteX2" fmla="*/ 8303 w 27656"/>
                  <a:gd name="connsiteY2" fmla="*/ 28434 h 34819"/>
                  <a:gd name="connsiteX3" fmla="*/ 14322 w 27656"/>
                  <a:gd name="connsiteY3" fmla="*/ 30227 h 34819"/>
                  <a:gd name="connsiteX4" fmla="*/ 20053 w 27656"/>
                  <a:gd name="connsiteY4" fmla="*/ 28650 h 34819"/>
                  <a:gd name="connsiteX5" fmla="*/ 21952 w 27656"/>
                  <a:gd name="connsiteY5" fmla="*/ 24920 h 34819"/>
                  <a:gd name="connsiteX6" fmla="*/ 20304 w 27656"/>
                  <a:gd name="connsiteY6" fmla="*/ 21908 h 34819"/>
                  <a:gd name="connsiteX7" fmla="*/ 14536 w 27656"/>
                  <a:gd name="connsiteY7" fmla="*/ 19972 h 34819"/>
                  <a:gd name="connsiteX8" fmla="*/ 5903 w 27656"/>
                  <a:gd name="connsiteY8" fmla="*/ 17282 h 34819"/>
                  <a:gd name="connsiteX9" fmla="*/ 2249 w 27656"/>
                  <a:gd name="connsiteY9" fmla="*/ 14127 h 34819"/>
                  <a:gd name="connsiteX10" fmla="*/ 1031 w 27656"/>
                  <a:gd name="connsiteY10" fmla="*/ 9644 h 34819"/>
                  <a:gd name="connsiteX11" fmla="*/ 2034 w 27656"/>
                  <a:gd name="connsiteY11" fmla="*/ 5520 h 34819"/>
                  <a:gd name="connsiteX12" fmla="*/ 4828 w 27656"/>
                  <a:gd name="connsiteY12" fmla="*/ 2329 h 34819"/>
                  <a:gd name="connsiteX13" fmla="*/ 8411 w 27656"/>
                  <a:gd name="connsiteY13" fmla="*/ 715 h 34819"/>
                  <a:gd name="connsiteX14" fmla="*/ 13318 w 27656"/>
                  <a:gd name="connsiteY14" fmla="*/ 34 h 34819"/>
                  <a:gd name="connsiteX15" fmla="*/ 20161 w 27656"/>
                  <a:gd name="connsiteY15" fmla="*/ 1181 h 34819"/>
                  <a:gd name="connsiteX16" fmla="*/ 24531 w 27656"/>
                  <a:gd name="connsiteY16" fmla="*/ 4229 h 34819"/>
                  <a:gd name="connsiteX17" fmla="*/ 26502 w 27656"/>
                  <a:gd name="connsiteY17" fmla="*/ 9357 h 34819"/>
                  <a:gd name="connsiteX18" fmla="*/ 20985 w 27656"/>
                  <a:gd name="connsiteY18" fmla="*/ 10146 h 34819"/>
                  <a:gd name="connsiteX19" fmla="*/ 18800 w 27656"/>
                  <a:gd name="connsiteY19" fmla="*/ 6130 h 34819"/>
                  <a:gd name="connsiteX20" fmla="*/ 13713 w 27656"/>
                  <a:gd name="connsiteY20" fmla="*/ 4660 h 34819"/>
                  <a:gd name="connsiteX21" fmla="*/ 8160 w 27656"/>
                  <a:gd name="connsiteY21" fmla="*/ 5951 h 34819"/>
                  <a:gd name="connsiteX22" fmla="*/ 6512 w 27656"/>
                  <a:gd name="connsiteY22" fmla="*/ 8963 h 34819"/>
                  <a:gd name="connsiteX23" fmla="*/ 7193 w 27656"/>
                  <a:gd name="connsiteY23" fmla="*/ 10935 h 34819"/>
                  <a:gd name="connsiteX24" fmla="*/ 9342 w 27656"/>
                  <a:gd name="connsiteY24" fmla="*/ 12441 h 34819"/>
                  <a:gd name="connsiteX25" fmla="*/ 14322 w 27656"/>
                  <a:gd name="connsiteY25" fmla="*/ 13876 h 34819"/>
                  <a:gd name="connsiteX26" fmla="*/ 22704 w 27656"/>
                  <a:gd name="connsiteY26" fmla="*/ 16529 h 34819"/>
                  <a:gd name="connsiteX27" fmla="*/ 26394 w 27656"/>
                  <a:gd name="connsiteY27" fmla="*/ 19470 h 34819"/>
                  <a:gd name="connsiteX28" fmla="*/ 27756 w 27656"/>
                  <a:gd name="connsiteY28" fmla="*/ 24311 h 34819"/>
                  <a:gd name="connsiteX29" fmla="*/ 26108 w 27656"/>
                  <a:gd name="connsiteY29" fmla="*/ 29654 h 34819"/>
                  <a:gd name="connsiteX30" fmla="*/ 21343 w 27656"/>
                  <a:gd name="connsiteY30" fmla="*/ 33490 h 34819"/>
                  <a:gd name="connsiteX31" fmla="*/ 14322 w 27656"/>
                  <a:gd name="connsiteY31" fmla="*/ 34853 h 34819"/>
                  <a:gd name="connsiteX32" fmla="*/ 4434 w 27656"/>
                  <a:gd name="connsiteY32" fmla="*/ 32164 h 34819"/>
                  <a:gd name="connsiteX33" fmla="*/ 99 w 27656"/>
                  <a:gd name="connsiteY33" fmla="*/ 24167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656" h="34819">
                    <a:moveTo>
                      <a:pt x="99" y="24167"/>
                    </a:moveTo>
                    <a:lnTo>
                      <a:pt x="5688" y="23271"/>
                    </a:lnTo>
                    <a:cubicBezTo>
                      <a:pt x="5975" y="25566"/>
                      <a:pt x="6834" y="27287"/>
                      <a:pt x="8303" y="28434"/>
                    </a:cubicBezTo>
                    <a:cubicBezTo>
                      <a:pt x="9700" y="29654"/>
                      <a:pt x="11706" y="30227"/>
                      <a:pt x="14322" y="30227"/>
                    </a:cubicBezTo>
                    <a:cubicBezTo>
                      <a:pt x="16865" y="30227"/>
                      <a:pt x="18800" y="29725"/>
                      <a:pt x="20053" y="28650"/>
                    </a:cubicBezTo>
                    <a:cubicBezTo>
                      <a:pt x="21307" y="27610"/>
                      <a:pt x="21916" y="26355"/>
                      <a:pt x="21952" y="24920"/>
                    </a:cubicBezTo>
                    <a:cubicBezTo>
                      <a:pt x="21916" y="23665"/>
                      <a:pt x="21379" y="22661"/>
                      <a:pt x="20304" y="21908"/>
                    </a:cubicBezTo>
                    <a:cubicBezTo>
                      <a:pt x="19480" y="21442"/>
                      <a:pt x="17546" y="20796"/>
                      <a:pt x="14536" y="19972"/>
                    </a:cubicBezTo>
                    <a:cubicBezTo>
                      <a:pt x="10345" y="18932"/>
                      <a:pt x="7479" y="18035"/>
                      <a:pt x="5903" y="17282"/>
                    </a:cubicBezTo>
                    <a:cubicBezTo>
                      <a:pt x="4291" y="16529"/>
                      <a:pt x="3073" y="15489"/>
                      <a:pt x="2249" y="14127"/>
                    </a:cubicBezTo>
                    <a:cubicBezTo>
                      <a:pt x="1425" y="12800"/>
                      <a:pt x="1031" y="11294"/>
                      <a:pt x="1031" y="9644"/>
                    </a:cubicBezTo>
                    <a:cubicBezTo>
                      <a:pt x="1031" y="8174"/>
                      <a:pt x="1353" y="6811"/>
                      <a:pt x="2034" y="5520"/>
                    </a:cubicBezTo>
                    <a:cubicBezTo>
                      <a:pt x="2715" y="4301"/>
                      <a:pt x="3646" y="3225"/>
                      <a:pt x="4828" y="2329"/>
                    </a:cubicBezTo>
                    <a:cubicBezTo>
                      <a:pt x="5688" y="1719"/>
                      <a:pt x="6870" y="1181"/>
                      <a:pt x="8411" y="715"/>
                    </a:cubicBezTo>
                    <a:cubicBezTo>
                      <a:pt x="9915" y="285"/>
                      <a:pt x="11563" y="70"/>
                      <a:pt x="13318" y="34"/>
                    </a:cubicBezTo>
                    <a:cubicBezTo>
                      <a:pt x="15898" y="70"/>
                      <a:pt x="18191" y="428"/>
                      <a:pt x="20161" y="1181"/>
                    </a:cubicBezTo>
                    <a:cubicBezTo>
                      <a:pt x="22131" y="1934"/>
                      <a:pt x="23564" y="2974"/>
                      <a:pt x="24531" y="4229"/>
                    </a:cubicBezTo>
                    <a:cubicBezTo>
                      <a:pt x="25463" y="5520"/>
                      <a:pt x="26144" y="7206"/>
                      <a:pt x="26502" y="9357"/>
                    </a:cubicBezTo>
                    <a:lnTo>
                      <a:pt x="20985" y="10146"/>
                    </a:lnTo>
                    <a:cubicBezTo>
                      <a:pt x="20698" y="8461"/>
                      <a:pt x="19982" y="7098"/>
                      <a:pt x="18800" y="6130"/>
                    </a:cubicBezTo>
                    <a:cubicBezTo>
                      <a:pt x="17582" y="5162"/>
                      <a:pt x="15898" y="4696"/>
                      <a:pt x="13713" y="4660"/>
                    </a:cubicBezTo>
                    <a:cubicBezTo>
                      <a:pt x="11097" y="4696"/>
                      <a:pt x="9235" y="5126"/>
                      <a:pt x="8160" y="5951"/>
                    </a:cubicBezTo>
                    <a:cubicBezTo>
                      <a:pt x="7049" y="6847"/>
                      <a:pt x="6512" y="7851"/>
                      <a:pt x="6512" y="8963"/>
                    </a:cubicBezTo>
                    <a:cubicBezTo>
                      <a:pt x="6512" y="9752"/>
                      <a:pt x="6727" y="10397"/>
                      <a:pt x="7193" y="10935"/>
                    </a:cubicBezTo>
                    <a:cubicBezTo>
                      <a:pt x="7622" y="11581"/>
                      <a:pt x="8339" y="12083"/>
                      <a:pt x="9342" y="12441"/>
                    </a:cubicBezTo>
                    <a:cubicBezTo>
                      <a:pt x="9879" y="12692"/>
                      <a:pt x="11527" y="13158"/>
                      <a:pt x="14322" y="13876"/>
                    </a:cubicBezTo>
                    <a:cubicBezTo>
                      <a:pt x="18298" y="14951"/>
                      <a:pt x="21092" y="15848"/>
                      <a:pt x="22704" y="16529"/>
                    </a:cubicBezTo>
                    <a:cubicBezTo>
                      <a:pt x="24245" y="17211"/>
                      <a:pt x="25499" y="18179"/>
                      <a:pt x="26394" y="19470"/>
                    </a:cubicBezTo>
                    <a:cubicBezTo>
                      <a:pt x="27290" y="20761"/>
                      <a:pt x="27720" y="22374"/>
                      <a:pt x="27756" y="24311"/>
                    </a:cubicBezTo>
                    <a:cubicBezTo>
                      <a:pt x="27720" y="26211"/>
                      <a:pt x="27182" y="28004"/>
                      <a:pt x="26108" y="29654"/>
                    </a:cubicBezTo>
                    <a:cubicBezTo>
                      <a:pt x="24997" y="31339"/>
                      <a:pt x="23421" y="32630"/>
                      <a:pt x="21343" y="33490"/>
                    </a:cubicBezTo>
                    <a:cubicBezTo>
                      <a:pt x="19265" y="34423"/>
                      <a:pt x="16901" y="34853"/>
                      <a:pt x="14322" y="34853"/>
                    </a:cubicBezTo>
                    <a:cubicBezTo>
                      <a:pt x="9951" y="34853"/>
                      <a:pt x="6655" y="33957"/>
                      <a:pt x="4434" y="32164"/>
                    </a:cubicBezTo>
                    <a:cubicBezTo>
                      <a:pt x="2141" y="30371"/>
                      <a:pt x="708" y="27717"/>
                      <a:pt x="99" y="241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36964CEF-8917-B44F-D3A1-9AB73CF8000C}"/>
                </a:ext>
              </a:extLst>
            </p:cNvPr>
            <p:cNvSpPr/>
            <p:nvPr/>
          </p:nvSpPr>
          <p:spPr>
            <a:xfrm>
              <a:off x="1181963" y="1490208"/>
              <a:ext cx="30392" cy="46186"/>
            </a:xfrm>
            <a:custGeom>
              <a:avLst/>
              <a:gdLst>
                <a:gd name="connsiteX0" fmla="*/ 30451 w 30392"/>
                <a:gd name="connsiteY0" fmla="*/ 40798 h 46186"/>
                <a:gd name="connsiteX1" fmla="*/ 30451 w 30392"/>
                <a:gd name="connsiteY1" fmla="*/ 46212 h 46186"/>
                <a:gd name="connsiteX2" fmla="*/ 72 w 30392"/>
                <a:gd name="connsiteY2" fmla="*/ 46212 h 46186"/>
                <a:gd name="connsiteX3" fmla="*/ 753 w 30392"/>
                <a:gd name="connsiteY3" fmla="*/ 42304 h 46186"/>
                <a:gd name="connsiteX4" fmla="*/ 4442 w 30392"/>
                <a:gd name="connsiteY4" fmla="*/ 36172 h 46186"/>
                <a:gd name="connsiteX5" fmla="*/ 11822 w 30392"/>
                <a:gd name="connsiteY5" fmla="*/ 29215 h 46186"/>
                <a:gd name="connsiteX6" fmla="*/ 21960 w 30392"/>
                <a:gd name="connsiteY6" fmla="*/ 19461 h 46186"/>
                <a:gd name="connsiteX7" fmla="*/ 24576 w 30392"/>
                <a:gd name="connsiteY7" fmla="*/ 12684 h 46186"/>
                <a:gd name="connsiteX8" fmla="*/ 22175 w 30392"/>
                <a:gd name="connsiteY8" fmla="*/ 7018 h 46186"/>
                <a:gd name="connsiteX9" fmla="*/ 15942 w 30392"/>
                <a:gd name="connsiteY9" fmla="*/ 4687 h 46186"/>
                <a:gd name="connsiteX10" fmla="*/ 9422 w 30392"/>
                <a:gd name="connsiteY10" fmla="*/ 7162 h 46186"/>
                <a:gd name="connsiteX11" fmla="*/ 6950 w 30392"/>
                <a:gd name="connsiteY11" fmla="*/ 13939 h 46186"/>
                <a:gd name="connsiteX12" fmla="*/ 1147 w 30392"/>
                <a:gd name="connsiteY12" fmla="*/ 13330 h 46186"/>
                <a:gd name="connsiteX13" fmla="*/ 5625 w 30392"/>
                <a:gd name="connsiteY13" fmla="*/ 3432 h 46186"/>
                <a:gd name="connsiteX14" fmla="*/ 16049 w 30392"/>
                <a:gd name="connsiteY14" fmla="*/ 26 h 46186"/>
                <a:gd name="connsiteX15" fmla="*/ 26510 w 30392"/>
                <a:gd name="connsiteY15" fmla="*/ 3719 h 46186"/>
                <a:gd name="connsiteX16" fmla="*/ 30379 w 30392"/>
                <a:gd name="connsiteY16" fmla="*/ 12792 h 46186"/>
                <a:gd name="connsiteX17" fmla="*/ 29233 w 30392"/>
                <a:gd name="connsiteY17" fmla="*/ 18242 h 46186"/>
                <a:gd name="connsiteX18" fmla="*/ 25507 w 30392"/>
                <a:gd name="connsiteY18" fmla="*/ 23836 h 46186"/>
                <a:gd name="connsiteX19" fmla="*/ 16838 w 30392"/>
                <a:gd name="connsiteY19" fmla="*/ 31940 h 46186"/>
                <a:gd name="connsiteX20" fmla="*/ 10282 w 30392"/>
                <a:gd name="connsiteY20" fmla="*/ 37750 h 46186"/>
                <a:gd name="connsiteX21" fmla="*/ 7917 w 30392"/>
                <a:gd name="connsiteY21" fmla="*/ 40798 h 4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392" h="46186">
                  <a:moveTo>
                    <a:pt x="30451" y="40798"/>
                  </a:moveTo>
                  <a:lnTo>
                    <a:pt x="30451" y="46212"/>
                  </a:lnTo>
                  <a:lnTo>
                    <a:pt x="72" y="46212"/>
                  </a:lnTo>
                  <a:cubicBezTo>
                    <a:pt x="0" y="44850"/>
                    <a:pt x="215" y="43559"/>
                    <a:pt x="753" y="42304"/>
                  </a:cubicBezTo>
                  <a:cubicBezTo>
                    <a:pt x="1505" y="40260"/>
                    <a:pt x="2723" y="38216"/>
                    <a:pt x="4442" y="36172"/>
                  </a:cubicBezTo>
                  <a:cubicBezTo>
                    <a:pt x="6126" y="34200"/>
                    <a:pt x="8598" y="31869"/>
                    <a:pt x="11822" y="29215"/>
                  </a:cubicBezTo>
                  <a:cubicBezTo>
                    <a:pt x="16802" y="25127"/>
                    <a:pt x="20169" y="21900"/>
                    <a:pt x="21960" y="19461"/>
                  </a:cubicBezTo>
                  <a:cubicBezTo>
                    <a:pt x="23680" y="17095"/>
                    <a:pt x="24576" y="14836"/>
                    <a:pt x="24576" y="12684"/>
                  </a:cubicBezTo>
                  <a:cubicBezTo>
                    <a:pt x="24576" y="10461"/>
                    <a:pt x="23752" y="8560"/>
                    <a:pt x="22175" y="7018"/>
                  </a:cubicBezTo>
                  <a:cubicBezTo>
                    <a:pt x="20563" y="5476"/>
                    <a:pt x="18486" y="4687"/>
                    <a:pt x="15942" y="4687"/>
                  </a:cubicBezTo>
                  <a:cubicBezTo>
                    <a:pt x="13183" y="4687"/>
                    <a:pt x="11034" y="5512"/>
                    <a:pt x="9422" y="7162"/>
                  </a:cubicBezTo>
                  <a:cubicBezTo>
                    <a:pt x="7774" y="8811"/>
                    <a:pt x="6950" y="11070"/>
                    <a:pt x="6950" y="13939"/>
                  </a:cubicBezTo>
                  <a:lnTo>
                    <a:pt x="1147" y="13330"/>
                  </a:lnTo>
                  <a:cubicBezTo>
                    <a:pt x="1541" y="9026"/>
                    <a:pt x="3009" y="5727"/>
                    <a:pt x="5625" y="3432"/>
                  </a:cubicBezTo>
                  <a:cubicBezTo>
                    <a:pt x="8204" y="1209"/>
                    <a:pt x="11679" y="62"/>
                    <a:pt x="16049" y="26"/>
                  </a:cubicBezTo>
                  <a:cubicBezTo>
                    <a:pt x="20420" y="62"/>
                    <a:pt x="23931" y="1281"/>
                    <a:pt x="26510" y="3719"/>
                  </a:cubicBezTo>
                  <a:cubicBezTo>
                    <a:pt x="29089" y="6158"/>
                    <a:pt x="30379" y="9206"/>
                    <a:pt x="30379" y="12792"/>
                  </a:cubicBezTo>
                  <a:cubicBezTo>
                    <a:pt x="30379" y="14656"/>
                    <a:pt x="29985" y="16449"/>
                    <a:pt x="29233" y="18242"/>
                  </a:cubicBezTo>
                  <a:cubicBezTo>
                    <a:pt x="28480" y="20035"/>
                    <a:pt x="27227" y="21900"/>
                    <a:pt x="25507" y="23836"/>
                  </a:cubicBezTo>
                  <a:cubicBezTo>
                    <a:pt x="23716" y="25808"/>
                    <a:pt x="20850" y="28534"/>
                    <a:pt x="16838" y="31940"/>
                  </a:cubicBezTo>
                  <a:cubicBezTo>
                    <a:pt x="13434" y="34809"/>
                    <a:pt x="11249" y="36745"/>
                    <a:pt x="10282" y="37750"/>
                  </a:cubicBezTo>
                  <a:cubicBezTo>
                    <a:pt x="9315" y="38789"/>
                    <a:pt x="8526" y="39794"/>
                    <a:pt x="7917" y="40798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E857B74B-DB13-44A0-59B8-350A787BD41D}"/>
                </a:ext>
              </a:extLst>
            </p:cNvPr>
            <p:cNvSpPr/>
            <p:nvPr/>
          </p:nvSpPr>
          <p:spPr>
            <a:xfrm>
              <a:off x="1592237" y="1514807"/>
              <a:ext cx="21674" cy="86169"/>
            </a:xfrm>
            <a:custGeom>
              <a:avLst/>
              <a:gdLst>
                <a:gd name="connsiteX0" fmla="*/ 16010 w 21674"/>
                <a:gd name="connsiteY0" fmla="*/ 86200 h 86169"/>
                <a:gd name="connsiteX1" fmla="*/ 4689 w 21674"/>
                <a:gd name="connsiteY1" fmla="*/ 66478 h 86169"/>
                <a:gd name="connsiteX2" fmla="*/ 104 w 21674"/>
                <a:gd name="connsiteY2" fmla="*/ 43062 h 86169"/>
                <a:gd name="connsiteX3" fmla="*/ 3543 w 21674"/>
                <a:gd name="connsiteY3" fmla="*/ 22622 h 86169"/>
                <a:gd name="connsiteX4" fmla="*/ 16010 w 21674"/>
                <a:gd name="connsiteY4" fmla="*/ 31 h 86169"/>
                <a:gd name="connsiteX5" fmla="*/ 21777 w 21674"/>
                <a:gd name="connsiteY5" fmla="*/ 31 h 86169"/>
                <a:gd name="connsiteX6" fmla="*/ 14612 w 21674"/>
                <a:gd name="connsiteY6" fmla="*/ 13370 h 86169"/>
                <a:gd name="connsiteX7" fmla="*/ 10314 w 21674"/>
                <a:gd name="connsiteY7" fmla="*/ 26280 h 86169"/>
                <a:gd name="connsiteX8" fmla="*/ 8379 w 21674"/>
                <a:gd name="connsiteY8" fmla="*/ 43133 h 86169"/>
                <a:gd name="connsiteX9" fmla="*/ 21777 w 21674"/>
                <a:gd name="connsiteY9" fmla="*/ 86200 h 8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74" h="86169">
                  <a:moveTo>
                    <a:pt x="16010" y="86200"/>
                  </a:moveTo>
                  <a:cubicBezTo>
                    <a:pt x="11496" y="80534"/>
                    <a:pt x="7734" y="74008"/>
                    <a:pt x="4689" y="66478"/>
                  </a:cubicBezTo>
                  <a:cubicBezTo>
                    <a:pt x="1608" y="58983"/>
                    <a:pt x="68" y="51166"/>
                    <a:pt x="104" y="43062"/>
                  </a:cubicBezTo>
                  <a:cubicBezTo>
                    <a:pt x="68" y="35997"/>
                    <a:pt x="1214" y="29184"/>
                    <a:pt x="3543" y="22622"/>
                  </a:cubicBezTo>
                  <a:cubicBezTo>
                    <a:pt x="6194" y="15092"/>
                    <a:pt x="10349" y="7561"/>
                    <a:pt x="16010" y="31"/>
                  </a:cubicBezTo>
                  <a:lnTo>
                    <a:pt x="21777" y="31"/>
                  </a:lnTo>
                  <a:cubicBezTo>
                    <a:pt x="18159" y="6270"/>
                    <a:pt x="15759" y="10717"/>
                    <a:pt x="14612" y="13370"/>
                  </a:cubicBezTo>
                  <a:cubicBezTo>
                    <a:pt x="12750" y="17494"/>
                    <a:pt x="11317" y="21797"/>
                    <a:pt x="10314" y="26280"/>
                  </a:cubicBezTo>
                  <a:cubicBezTo>
                    <a:pt x="8988" y="31874"/>
                    <a:pt x="8343" y="37503"/>
                    <a:pt x="8379" y="43133"/>
                  </a:cubicBezTo>
                  <a:cubicBezTo>
                    <a:pt x="8343" y="57549"/>
                    <a:pt x="12821" y="71856"/>
                    <a:pt x="21777" y="86200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40ADEE5-6D0E-623E-0138-999BA6EC9BE8}"/>
                </a:ext>
              </a:extLst>
            </p:cNvPr>
            <p:cNvSpPr/>
            <p:nvPr/>
          </p:nvSpPr>
          <p:spPr>
            <a:xfrm>
              <a:off x="1619990" y="1515668"/>
              <a:ext cx="43393" cy="65980"/>
            </a:xfrm>
            <a:custGeom>
              <a:avLst/>
              <a:gdLst>
                <a:gd name="connsiteX0" fmla="*/ 43500 w 43393"/>
                <a:gd name="connsiteY0" fmla="*/ 58266 h 65980"/>
                <a:gd name="connsiteX1" fmla="*/ 43500 w 43393"/>
                <a:gd name="connsiteY1" fmla="*/ 66011 h 65980"/>
                <a:gd name="connsiteX2" fmla="*/ 117 w 43393"/>
                <a:gd name="connsiteY2" fmla="*/ 66011 h 65980"/>
                <a:gd name="connsiteX3" fmla="*/ 1048 w 43393"/>
                <a:gd name="connsiteY3" fmla="*/ 60417 h 65980"/>
                <a:gd name="connsiteX4" fmla="*/ 6350 w 43393"/>
                <a:gd name="connsiteY4" fmla="*/ 51668 h 65980"/>
                <a:gd name="connsiteX5" fmla="*/ 16883 w 43393"/>
                <a:gd name="connsiteY5" fmla="*/ 41699 h 65980"/>
                <a:gd name="connsiteX6" fmla="*/ 31356 w 43393"/>
                <a:gd name="connsiteY6" fmla="*/ 27821 h 65980"/>
                <a:gd name="connsiteX7" fmla="*/ 35117 w 43393"/>
                <a:gd name="connsiteY7" fmla="*/ 18104 h 65980"/>
                <a:gd name="connsiteX8" fmla="*/ 31678 w 43393"/>
                <a:gd name="connsiteY8" fmla="*/ 10000 h 65980"/>
                <a:gd name="connsiteX9" fmla="*/ 22758 w 43393"/>
                <a:gd name="connsiteY9" fmla="*/ 6701 h 65980"/>
                <a:gd name="connsiteX10" fmla="*/ 13443 w 43393"/>
                <a:gd name="connsiteY10" fmla="*/ 10215 h 65980"/>
                <a:gd name="connsiteX11" fmla="*/ 9897 w 43393"/>
                <a:gd name="connsiteY11" fmla="*/ 19897 h 65980"/>
                <a:gd name="connsiteX12" fmla="*/ 1621 w 43393"/>
                <a:gd name="connsiteY12" fmla="*/ 19036 h 65980"/>
                <a:gd name="connsiteX13" fmla="*/ 8034 w 43393"/>
                <a:gd name="connsiteY13" fmla="*/ 4908 h 65980"/>
                <a:gd name="connsiteX14" fmla="*/ 22937 w 43393"/>
                <a:gd name="connsiteY14" fmla="*/ 31 h 65980"/>
                <a:gd name="connsiteX15" fmla="*/ 37876 w 43393"/>
                <a:gd name="connsiteY15" fmla="*/ 5266 h 65980"/>
                <a:gd name="connsiteX16" fmla="*/ 43393 w 43393"/>
                <a:gd name="connsiteY16" fmla="*/ 18283 h 65980"/>
                <a:gd name="connsiteX17" fmla="*/ 41780 w 43393"/>
                <a:gd name="connsiteY17" fmla="*/ 26029 h 65980"/>
                <a:gd name="connsiteX18" fmla="*/ 36443 w 43393"/>
                <a:gd name="connsiteY18" fmla="*/ 34061 h 65980"/>
                <a:gd name="connsiteX19" fmla="*/ 24012 w 43393"/>
                <a:gd name="connsiteY19" fmla="*/ 45608 h 65980"/>
                <a:gd name="connsiteX20" fmla="*/ 14697 w 43393"/>
                <a:gd name="connsiteY20" fmla="*/ 53891 h 65980"/>
                <a:gd name="connsiteX21" fmla="*/ 11294 w 43393"/>
                <a:gd name="connsiteY21" fmla="*/ 58266 h 65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3393" h="65980">
                  <a:moveTo>
                    <a:pt x="43500" y="58266"/>
                  </a:moveTo>
                  <a:lnTo>
                    <a:pt x="43500" y="66011"/>
                  </a:lnTo>
                  <a:lnTo>
                    <a:pt x="117" y="66011"/>
                  </a:lnTo>
                  <a:cubicBezTo>
                    <a:pt x="45" y="64075"/>
                    <a:pt x="332" y="62210"/>
                    <a:pt x="1048" y="60417"/>
                  </a:cubicBezTo>
                  <a:cubicBezTo>
                    <a:pt x="2123" y="57477"/>
                    <a:pt x="3914" y="54572"/>
                    <a:pt x="6350" y="51668"/>
                  </a:cubicBezTo>
                  <a:cubicBezTo>
                    <a:pt x="8786" y="48835"/>
                    <a:pt x="12297" y="45500"/>
                    <a:pt x="16883" y="41699"/>
                  </a:cubicBezTo>
                  <a:cubicBezTo>
                    <a:pt x="24012" y="35890"/>
                    <a:pt x="28812" y="31264"/>
                    <a:pt x="31356" y="27821"/>
                  </a:cubicBezTo>
                  <a:cubicBezTo>
                    <a:pt x="33827" y="24379"/>
                    <a:pt x="35081" y="21152"/>
                    <a:pt x="35117" y="18104"/>
                  </a:cubicBezTo>
                  <a:cubicBezTo>
                    <a:pt x="35081" y="14912"/>
                    <a:pt x="33935" y="12223"/>
                    <a:pt x="31678" y="10000"/>
                  </a:cubicBezTo>
                  <a:cubicBezTo>
                    <a:pt x="29385" y="7848"/>
                    <a:pt x="26412" y="6736"/>
                    <a:pt x="22758" y="6701"/>
                  </a:cubicBezTo>
                  <a:cubicBezTo>
                    <a:pt x="18853" y="6736"/>
                    <a:pt x="15772" y="7920"/>
                    <a:pt x="13443" y="10215"/>
                  </a:cubicBezTo>
                  <a:cubicBezTo>
                    <a:pt x="11079" y="12581"/>
                    <a:pt x="9897" y="15809"/>
                    <a:pt x="9897" y="19897"/>
                  </a:cubicBezTo>
                  <a:lnTo>
                    <a:pt x="1621" y="19036"/>
                  </a:lnTo>
                  <a:cubicBezTo>
                    <a:pt x="2195" y="12868"/>
                    <a:pt x="4308" y="8135"/>
                    <a:pt x="8034" y="4908"/>
                  </a:cubicBezTo>
                  <a:cubicBezTo>
                    <a:pt x="11688" y="1680"/>
                    <a:pt x="16668" y="67"/>
                    <a:pt x="22937" y="31"/>
                  </a:cubicBezTo>
                  <a:cubicBezTo>
                    <a:pt x="29206" y="67"/>
                    <a:pt x="34186" y="1824"/>
                    <a:pt x="37876" y="5266"/>
                  </a:cubicBezTo>
                  <a:cubicBezTo>
                    <a:pt x="41530" y="8780"/>
                    <a:pt x="43357" y="13119"/>
                    <a:pt x="43393" y="18283"/>
                  </a:cubicBezTo>
                  <a:cubicBezTo>
                    <a:pt x="43357" y="20937"/>
                    <a:pt x="42819" y="23518"/>
                    <a:pt x="41780" y="26029"/>
                  </a:cubicBezTo>
                  <a:cubicBezTo>
                    <a:pt x="40670" y="28610"/>
                    <a:pt x="38915" y="31264"/>
                    <a:pt x="36443" y="34061"/>
                  </a:cubicBezTo>
                  <a:cubicBezTo>
                    <a:pt x="33935" y="36858"/>
                    <a:pt x="29779" y="40731"/>
                    <a:pt x="24012" y="45608"/>
                  </a:cubicBezTo>
                  <a:cubicBezTo>
                    <a:pt x="19140" y="49696"/>
                    <a:pt x="16023" y="52457"/>
                    <a:pt x="14697" y="53891"/>
                  </a:cubicBezTo>
                  <a:cubicBezTo>
                    <a:pt x="13300" y="55361"/>
                    <a:pt x="12190" y="56796"/>
                    <a:pt x="11294" y="58266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6F06B42-CB25-514B-DDAA-24008E71B977}"/>
                </a:ext>
              </a:extLst>
            </p:cNvPr>
            <p:cNvSpPr/>
            <p:nvPr/>
          </p:nvSpPr>
          <p:spPr>
            <a:xfrm>
              <a:off x="1673768" y="1514807"/>
              <a:ext cx="21673" cy="86169"/>
            </a:xfrm>
            <a:custGeom>
              <a:avLst/>
              <a:gdLst>
                <a:gd name="connsiteX0" fmla="*/ 5879 w 21673"/>
                <a:gd name="connsiteY0" fmla="*/ 86200 h 86169"/>
                <a:gd name="connsiteX1" fmla="*/ 112 w 21673"/>
                <a:gd name="connsiteY1" fmla="*/ 86200 h 86169"/>
                <a:gd name="connsiteX2" fmla="*/ 13510 w 21673"/>
                <a:gd name="connsiteY2" fmla="*/ 43133 h 86169"/>
                <a:gd name="connsiteX3" fmla="*/ 11575 w 21673"/>
                <a:gd name="connsiteY3" fmla="*/ 26387 h 86169"/>
                <a:gd name="connsiteX4" fmla="*/ 7312 w 21673"/>
                <a:gd name="connsiteY4" fmla="*/ 13478 h 86169"/>
                <a:gd name="connsiteX5" fmla="*/ 112 w 21673"/>
                <a:gd name="connsiteY5" fmla="*/ 31 h 86169"/>
                <a:gd name="connsiteX6" fmla="*/ 5879 w 21673"/>
                <a:gd name="connsiteY6" fmla="*/ 31 h 86169"/>
                <a:gd name="connsiteX7" fmla="*/ 18346 w 21673"/>
                <a:gd name="connsiteY7" fmla="*/ 22622 h 86169"/>
                <a:gd name="connsiteX8" fmla="*/ 21785 w 21673"/>
                <a:gd name="connsiteY8" fmla="*/ 43062 h 86169"/>
                <a:gd name="connsiteX9" fmla="*/ 17128 w 21673"/>
                <a:gd name="connsiteY9" fmla="*/ 66478 h 86169"/>
                <a:gd name="connsiteX10" fmla="*/ 5879 w 21673"/>
                <a:gd name="connsiteY10" fmla="*/ 86200 h 8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73" h="86169">
                  <a:moveTo>
                    <a:pt x="5879" y="86200"/>
                  </a:moveTo>
                  <a:lnTo>
                    <a:pt x="112" y="86200"/>
                  </a:lnTo>
                  <a:cubicBezTo>
                    <a:pt x="8996" y="71856"/>
                    <a:pt x="13474" y="57549"/>
                    <a:pt x="13510" y="43133"/>
                  </a:cubicBezTo>
                  <a:cubicBezTo>
                    <a:pt x="13474" y="37539"/>
                    <a:pt x="12829" y="31945"/>
                    <a:pt x="11575" y="26387"/>
                  </a:cubicBezTo>
                  <a:cubicBezTo>
                    <a:pt x="10537" y="21941"/>
                    <a:pt x="9104" y="17638"/>
                    <a:pt x="7312" y="13478"/>
                  </a:cubicBezTo>
                  <a:cubicBezTo>
                    <a:pt x="6130" y="10824"/>
                    <a:pt x="3730" y="6342"/>
                    <a:pt x="112" y="31"/>
                  </a:cubicBezTo>
                  <a:lnTo>
                    <a:pt x="5879" y="31"/>
                  </a:lnTo>
                  <a:cubicBezTo>
                    <a:pt x="11468" y="7561"/>
                    <a:pt x="15624" y="15092"/>
                    <a:pt x="18346" y="22622"/>
                  </a:cubicBezTo>
                  <a:cubicBezTo>
                    <a:pt x="20603" y="29184"/>
                    <a:pt x="21750" y="35997"/>
                    <a:pt x="21785" y="43062"/>
                  </a:cubicBezTo>
                  <a:cubicBezTo>
                    <a:pt x="21750" y="51166"/>
                    <a:pt x="20209" y="58983"/>
                    <a:pt x="17128" y="66478"/>
                  </a:cubicBezTo>
                  <a:cubicBezTo>
                    <a:pt x="14047" y="74008"/>
                    <a:pt x="10286" y="80534"/>
                    <a:pt x="5879" y="86200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5B2B8BB-13B6-AAE5-BC93-845ED9EDD550}"/>
                </a:ext>
              </a:extLst>
            </p:cNvPr>
            <p:cNvSpPr/>
            <p:nvPr/>
          </p:nvSpPr>
          <p:spPr>
            <a:xfrm>
              <a:off x="1721634" y="1547618"/>
              <a:ext cx="47037" cy="21156"/>
            </a:xfrm>
            <a:custGeom>
              <a:avLst/>
              <a:gdLst>
                <a:gd name="connsiteX0" fmla="*/ 117 w 47037"/>
                <a:gd name="connsiteY0" fmla="*/ 31 h 21156"/>
                <a:gd name="connsiteX1" fmla="*/ 47155 w 47037"/>
                <a:gd name="connsiteY1" fmla="*/ 31 h 21156"/>
                <a:gd name="connsiteX2" fmla="*/ 47155 w 47037"/>
                <a:gd name="connsiteY2" fmla="*/ 4370 h 21156"/>
                <a:gd name="connsiteX3" fmla="*/ 117 w 47037"/>
                <a:gd name="connsiteY3" fmla="*/ 4370 h 21156"/>
                <a:gd name="connsiteX4" fmla="*/ 117 w 47037"/>
                <a:gd name="connsiteY4" fmla="*/ 16777 h 21156"/>
                <a:gd name="connsiteX5" fmla="*/ 47155 w 47037"/>
                <a:gd name="connsiteY5" fmla="*/ 16777 h 21156"/>
                <a:gd name="connsiteX6" fmla="*/ 47155 w 47037"/>
                <a:gd name="connsiteY6" fmla="*/ 21188 h 21156"/>
                <a:gd name="connsiteX7" fmla="*/ 117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117" y="31"/>
                  </a:moveTo>
                  <a:lnTo>
                    <a:pt x="47155" y="31"/>
                  </a:lnTo>
                  <a:lnTo>
                    <a:pt x="47155" y="4370"/>
                  </a:lnTo>
                  <a:lnTo>
                    <a:pt x="117" y="4370"/>
                  </a:lnTo>
                  <a:close/>
                  <a:moveTo>
                    <a:pt x="117" y="16777"/>
                  </a:moveTo>
                  <a:lnTo>
                    <a:pt x="47155" y="16777"/>
                  </a:lnTo>
                  <a:lnTo>
                    <a:pt x="47155" y="21188"/>
                  </a:lnTo>
                  <a:lnTo>
                    <a:pt x="117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5" name="Graphic 1">
              <a:extLst>
                <a:ext uri="{FF2B5EF4-FFF2-40B4-BE49-F238E27FC236}">
                  <a16:creationId xmlns:a16="http://schemas.microsoft.com/office/drawing/2014/main" id="{8B929FC7-C2D7-FD26-8838-350E64212421}"/>
                </a:ext>
              </a:extLst>
            </p:cNvPr>
            <p:cNvGrpSpPr/>
            <p:nvPr/>
          </p:nvGrpSpPr>
          <p:grpSpPr>
            <a:xfrm>
              <a:off x="1801524" y="1515668"/>
              <a:ext cx="215349" cy="67128"/>
              <a:chOff x="1801524" y="1515668"/>
              <a:chExt cx="215349" cy="67128"/>
            </a:xfrm>
            <a:solidFill>
              <a:srgbClr val="000000"/>
            </a:solidFill>
          </p:grpSpPr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F1EC827B-CB37-333E-44B4-7911CD22FF02}"/>
                  </a:ext>
                </a:extLst>
              </p:cNvPr>
              <p:cNvSpPr/>
              <p:nvPr/>
            </p:nvSpPr>
            <p:spPr>
              <a:xfrm>
                <a:off x="1801524" y="1515668"/>
                <a:ext cx="24181" cy="65980"/>
              </a:xfrm>
              <a:custGeom>
                <a:avLst/>
                <a:gdLst>
                  <a:gd name="connsiteX0" fmla="*/ 24307 w 24181"/>
                  <a:gd name="connsiteY0" fmla="*/ 66011 h 65980"/>
                  <a:gd name="connsiteX1" fmla="*/ 16246 w 24181"/>
                  <a:gd name="connsiteY1" fmla="*/ 66011 h 65980"/>
                  <a:gd name="connsiteX2" fmla="*/ 16246 w 24181"/>
                  <a:gd name="connsiteY2" fmla="*/ 14590 h 65980"/>
                  <a:gd name="connsiteX3" fmla="*/ 8616 w 24181"/>
                  <a:gd name="connsiteY3" fmla="*/ 20184 h 65980"/>
                  <a:gd name="connsiteX4" fmla="*/ 125 w 24181"/>
                  <a:gd name="connsiteY4" fmla="*/ 24343 h 65980"/>
                  <a:gd name="connsiteX5" fmla="*/ 125 w 24181"/>
                  <a:gd name="connsiteY5" fmla="*/ 16526 h 65980"/>
                  <a:gd name="connsiteX6" fmla="*/ 11947 w 24181"/>
                  <a:gd name="connsiteY6" fmla="*/ 8816 h 65980"/>
                  <a:gd name="connsiteX7" fmla="*/ 19112 w 24181"/>
                  <a:gd name="connsiteY7" fmla="*/ 31 h 65980"/>
                  <a:gd name="connsiteX8" fmla="*/ 24307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307" y="66011"/>
                    </a:moveTo>
                    <a:lnTo>
                      <a:pt x="16246" y="66011"/>
                    </a:lnTo>
                    <a:lnTo>
                      <a:pt x="16246" y="14590"/>
                    </a:lnTo>
                    <a:cubicBezTo>
                      <a:pt x="14312" y="16454"/>
                      <a:pt x="11768" y="18319"/>
                      <a:pt x="8616" y="20184"/>
                    </a:cubicBezTo>
                    <a:cubicBezTo>
                      <a:pt x="5463" y="22048"/>
                      <a:pt x="2633" y="23447"/>
                      <a:pt x="125" y="24343"/>
                    </a:cubicBezTo>
                    <a:lnTo>
                      <a:pt x="125" y="16526"/>
                    </a:lnTo>
                    <a:cubicBezTo>
                      <a:pt x="4639" y="14410"/>
                      <a:pt x="8580" y="11864"/>
                      <a:pt x="11947" y="8816"/>
                    </a:cubicBezTo>
                    <a:cubicBezTo>
                      <a:pt x="15315" y="5840"/>
                      <a:pt x="17679" y="2899"/>
                      <a:pt x="19112" y="31"/>
                    </a:cubicBezTo>
                    <a:lnTo>
                      <a:pt x="24307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9AFF3F35-674B-4482-20E0-6274282C9DFF}"/>
                  </a:ext>
                </a:extLst>
              </p:cNvPr>
              <p:cNvSpPr/>
              <p:nvPr/>
            </p:nvSpPr>
            <p:spPr>
              <a:xfrm>
                <a:off x="1846863" y="1516779"/>
                <a:ext cx="42523" cy="64869"/>
              </a:xfrm>
              <a:custGeom>
                <a:avLst/>
                <a:gdLst>
                  <a:gd name="connsiteX0" fmla="*/ 131 w 42523"/>
                  <a:gd name="connsiteY0" fmla="*/ 7812 h 64869"/>
                  <a:gd name="connsiteX1" fmla="*/ 131 w 42523"/>
                  <a:gd name="connsiteY1" fmla="*/ 31 h 64869"/>
                  <a:gd name="connsiteX2" fmla="*/ 42654 w 42523"/>
                  <a:gd name="connsiteY2" fmla="*/ 31 h 64869"/>
                  <a:gd name="connsiteX3" fmla="*/ 42654 w 42523"/>
                  <a:gd name="connsiteY3" fmla="*/ 6306 h 64869"/>
                  <a:gd name="connsiteX4" fmla="*/ 30187 w 42523"/>
                  <a:gd name="connsiteY4" fmla="*/ 24056 h 64869"/>
                  <a:gd name="connsiteX5" fmla="*/ 20694 w 42523"/>
                  <a:gd name="connsiteY5" fmla="*/ 46827 h 64869"/>
                  <a:gd name="connsiteX6" fmla="*/ 17613 w 42523"/>
                  <a:gd name="connsiteY6" fmla="*/ 64900 h 64869"/>
                  <a:gd name="connsiteX7" fmla="*/ 9338 w 42523"/>
                  <a:gd name="connsiteY7" fmla="*/ 64900 h 64869"/>
                  <a:gd name="connsiteX8" fmla="*/ 12347 w 42523"/>
                  <a:gd name="connsiteY8" fmla="*/ 46181 h 64869"/>
                  <a:gd name="connsiteX9" fmla="*/ 20730 w 42523"/>
                  <a:gd name="connsiteY9" fmla="*/ 24989 h 64869"/>
                  <a:gd name="connsiteX10" fmla="*/ 32301 w 42523"/>
                  <a:gd name="connsiteY10" fmla="*/ 7812 h 6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523" h="64869">
                    <a:moveTo>
                      <a:pt x="131" y="7812"/>
                    </a:moveTo>
                    <a:lnTo>
                      <a:pt x="131" y="31"/>
                    </a:lnTo>
                    <a:lnTo>
                      <a:pt x="42654" y="31"/>
                    </a:lnTo>
                    <a:lnTo>
                      <a:pt x="42654" y="6306"/>
                    </a:lnTo>
                    <a:cubicBezTo>
                      <a:pt x="38427" y="10789"/>
                      <a:pt x="34271" y="16705"/>
                      <a:pt x="30187" y="24056"/>
                    </a:cubicBezTo>
                    <a:cubicBezTo>
                      <a:pt x="26103" y="31479"/>
                      <a:pt x="22915" y="39045"/>
                      <a:pt x="20694" y="46827"/>
                    </a:cubicBezTo>
                    <a:cubicBezTo>
                      <a:pt x="19046" y="52349"/>
                      <a:pt x="18043" y="58373"/>
                      <a:pt x="17613" y="64900"/>
                    </a:cubicBezTo>
                    <a:lnTo>
                      <a:pt x="9338" y="64900"/>
                    </a:lnTo>
                    <a:cubicBezTo>
                      <a:pt x="9409" y="59736"/>
                      <a:pt x="10412" y="53497"/>
                      <a:pt x="12347" y="46181"/>
                    </a:cubicBezTo>
                    <a:cubicBezTo>
                      <a:pt x="14281" y="38866"/>
                      <a:pt x="17076" y="31802"/>
                      <a:pt x="20730" y="24989"/>
                    </a:cubicBezTo>
                    <a:cubicBezTo>
                      <a:pt x="24348" y="18176"/>
                      <a:pt x="28181" y="12474"/>
                      <a:pt x="32301" y="7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DE0B8E4-DC6A-5C9B-5CCE-091813BD54B5}"/>
                  </a:ext>
                </a:extLst>
              </p:cNvPr>
              <p:cNvSpPr/>
              <p:nvPr/>
            </p:nvSpPr>
            <p:spPr>
              <a:xfrm>
                <a:off x="1901849" y="1572468"/>
                <a:ext cx="9206" cy="9179"/>
              </a:xfrm>
              <a:custGeom>
                <a:avLst/>
                <a:gdLst>
                  <a:gd name="connsiteX0" fmla="*/ 136 w 9206"/>
                  <a:gd name="connsiteY0" fmla="*/ 9211 h 9179"/>
                  <a:gd name="connsiteX1" fmla="*/ 136 w 9206"/>
                  <a:gd name="connsiteY1" fmla="*/ 31 h 9179"/>
                  <a:gd name="connsiteX2" fmla="*/ 9343 w 9206"/>
                  <a:gd name="connsiteY2" fmla="*/ 31 h 9179"/>
                  <a:gd name="connsiteX3" fmla="*/ 9343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136" y="9211"/>
                    </a:moveTo>
                    <a:lnTo>
                      <a:pt x="136" y="31"/>
                    </a:lnTo>
                    <a:lnTo>
                      <a:pt x="9343" y="31"/>
                    </a:lnTo>
                    <a:lnTo>
                      <a:pt x="9343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FA6136B0-EE32-EAF1-93D1-594FF0599B35}"/>
                  </a:ext>
                </a:extLst>
              </p:cNvPr>
              <p:cNvSpPr/>
              <p:nvPr/>
            </p:nvSpPr>
            <p:spPr>
              <a:xfrm>
                <a:off x="1921798" y="1515668"/>
                <a:ext cx="43393" cy="65980"/>
              </a:xfrm>
              <a:custGeom>
                <a:avLst/>
                <a:gdLst>
                  <a:gd name="connsiteX0" fmla="*/ 43533 w 43393"/>
                  <a:gd name="connsiteY0" fmla="*/ 58266 h 65980"/>
                  <a:gd name="connsiteX1" fmla="*/ 43533 w 43393"/>
                  <a:gd name="connsiteY1" fmla="*/ 66011 h 65980"/>
                  <a:gd name="connsiteX2" fmla="*/ 150 w 43393"/>
                  <a:gd name="connsiteY2" fmla="*/ 66011 h 65980"/>
                  <a:gd name="connsiteX3" fmla="*/ 1081 w 43393"/>
                  <a:gd name="connsiteY3" fmla="*/ 60417 h 65980"/>
                  <a:gd name="connsiteX4" fmla="*/ 6383 w 43393"/>
                  <a:gd name="connsiteY4" fmla="*/ 51668 h 65980"/>
                  <a:gd name="connsiteX5" fmla="*/ 16915 w 43393"/>
                  <a:gd name="connsiteY5" fmla="*/ 41699 h 65980"/>
                  <a:gd name="connsiteX6" fmla="*/ 31388 w 43393"/>
                  <a:gd name="connsiteY6" fmla="*/ 27821 h 65980"/>
                  <a:gd name="connsiteX7" fmla="*/ 35150 w 43393"/>
                  <a:gd name="connsiteY7" fmla="*/ 18104 h 65980"/>
                  <a:gd name="connsiteX8" fmla="*/ 31711 w 43393"/>
                  <a:gd name="connsiteY8" fmla="*/ 10000 h 65980"/>
                  <a:gd name="connsiteX9" fmla="*/ 22791 w 43393"/>
                  <a:gd name="connsiteY9" fmla="*/ 6701 h 65980"/>
                  <a:gd name="connsiteX10" fmla="*/ 13476 w 43393"/>
                  <a:gd name="connsiteY10" fmla="*/ 10215 h 65980"/>
                  <a:gd name="connsiteX11" fmla="*/ 9930 w 43393"/>
                  <a:gd name="connsiteY11" fmla="*/ 19897 h 65980"/>
                  <a:gd name="connsiteX12" fmla="*/ 1654 w 43393"/>
                  <a:gd name="connsiteY12" fmla="*/ 19036 h 65980"/>
                  <a:gd name="connsiteX13" fmla="*/ 8067 w 43393"/>
                  <a:gd name="connsiteY13" fmla="*/ 4908 h 65980"/>
                  <a:gd name="connsiteX14" fmla="*/ 22970 w 43393"/>
                  <a:gd name="connsiteY14" fmla="*/ 31 h 65980"/>
                  <a:gd name="connsiteX15" fmla="*/ 37909 w 43393"/>
                  <a:gd name="connsiteY15" fmla="*/ 5266 h 65980"/>
                  <a:gd name="connsiteX16" fmla="*/ 43425 w 43393"/>
                  <a:gd name="connsiteY16" fmla="*/ 18283 h 65980"/>
                  <a:gd name="connsiteX17" fmla="*/ 41813 w 43393"/>
                  <a:gd name="connsiteY17" fmla="*/ 26029 h 65980"/>
                  <a:gd name="connsiteX18" fmla="*/ 36475 w 43393"/>
                  <a:gd name="connsiteY18" fmla="*/ 34061 h 65980"/>
                  <a:gd name="connsiteX19" fmla="*/ 24045 w 43393"/>
                  <a:gd name="connsiteY19" fmla="*/ 45608 h 65980"/>
                  <a:gd name="connsiteX20" fmla="*/ 14730 w 43393"/>
                  <a:gd name="connsiteY20" fmla="*/ 53891 h 65980"/>
                  <a:gd name="connsiteX21" fmla="*/ 11327 w 43393"/>
                  <a:gd name="connsiteY21" fmla="*/ 58266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393" h="65980">
                    <a:moveTo>
                      <a:pt x="43533" y="58266"/>
                    </a:moveTo>
                    <a:lnTo>
                      <a:pt x="43533" y="66011"/>
                    </a:lnTo>
                    <a:lnTo>
                      <a:pt x="150" y="66011"/>
                    </a:lnTo>
                    <a:cubicBezTo>
                      <a:pt x="78" y="64075"/>
                      <a:pt x="365" y="62210"/>
                      <a:pt x="1081" y="60417"/>
                    </a:cubicBezTo>
                    <a:cubicBezTo>
                      <a:pt x="2156" y="57477"/>
                      <a:pt x="3947" y="54572"/>
                      <a:pt x="6383" y="51668"/>
                    </a:cubicBezTo>
                    <a:cubicBezTo>
                      <a:pt x="8819" y="48835"/>
                      <a:pt x="12330" y="45500"/>
                      <a:pt x="16915" y="41699"/>
                    </a:cubicBezTo>
                    <a:cubicBezTo>
                      <a:pt x="24045" y="35890"/>
                      <a:pt x="28845" y="31264"/>
                      <a:pt x="31388" y="27821"/>
                    </a:cubicBezTo>
                    <a:cubicBezTo>
                      <a:pt x="33860" y="24379"/>
                      <a:pt x="35114" y="21152"/>
                      <a:pt x="35150" y="18104"/>
                    </a:cubicBezTo>
                    <a:cubicBezTo>
                      <a:pt x="35114" y="14912"/>
                      <a:pt x="33968" y="12223"/>
                      <a:pt x="31711" y="10000"/>
                    </a:cubicBezTo>
                    <a:cubicBezTo>
                      <a:pt x="29418" y="7848"/>
                      <a:pt x="26445" y="6736"/>
                      <a:pt x="22791" y="6701"/>
                    </a:cubicBezTo>
                    <a:cubicBezTo>
                      <a:pt x="18886" y="6736"/>
                      <a:pt x="15805" y="7920"/>
                      <a:pt x="13476" y="10215"/>
                    </a:cubicBezTo>
                    <a:cubicBezTo>
                      <a:pt x="11112" y="12581"/>
                      <a:pt x="9930" y="15809"/>
                      <a:pt x="9930" y="19897"/>
                    </a:cubicBezTo>
                    <a:lnTo>
                      <a:pt x="1654" y="19036"/>
                    </a:lnTo>
                    <a:cubicBezTo>
                      <a:pt x="2228" y="12868"/>
                      <a:pt x="4341" y="8135"/>
                      <a:pt x="8067" y="4908"/>
                    </a:cubicBezTo>
                    <a:cubicBezTo>
                      <a:pt x="11721" y="1680"/>
                      <a:pt x="16701" y="67"/>
                      <a:pt x="22970" y="31"/>
                    </a:cubicBezTo>
                    <a:cubicBezTo>
                      <a:pt x="29239" y="67"/>
                      <a:pt x="34219" y="1824"/>
                      <a:pt x="37909" y="5266"/>
                    </a:cubicBezTo>
                    <a:cubicBezTo>
                      <a:pt x="41563" y="8780"/>
                      <a:pt x="43390" y="13119"/>
                      <a:pt x="43425" y="18283"/>
                    </a:cubicBezTo>
                    <a:cubicBezTo>
                      <a:pt x="43390" y="20937"/>
                      <a:pt x="42852" y="23518"/>
                      <a:pt x="41813" y="26029"/>
                    </a:cubicBezTo>
                    <a:cubicBezTo>
                      <a:pt x="40703" y="28610"/>
                      <a:pt x="38947" y="31264"/>
                      <a:pt x="36475" y="34061"/>
                    </a:cubicBezTo>
                    <a:cubicBezTo>
                      <a:pt x="33968" y="36858"/>
                      <a:pt x="29812" y="40731"/>
                      <a:pt x="24045" y="45608"/>
                    </a:cubicBezTo>
                    <a:cubicBezTo>
                      <a:pt x="19172" y="49696"/>
                      <a:pt x="16056" y="52457"/>
                      <a:pt x="14730" y="53891"/>
                    </a:cubicBezTo>
                    <a:cubicBezTo>
                      <a:pt x="13333" y="55361"/>
                      <a:pt x="12222" y="56796"/>
                      <a:pt x="11327" y="582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56EA3484-ECF1-B656-9064-8E979CB45263}"/>
                  </a:ext>
                </a:extLst>
              </p:cNvPr>
              <p:cNvSpPr/>
              <p:nvPr/>
            </p:nvSpPr>
            <p:spPr>
              <a:xfrm>
                <a:off x="1973884" y="1515668"/>
                <a:ext cx="42989" cy="67128"/>
              </a:xfrm>
              <a:custGeom>
                <a:avLst/>
                <a:gdLst>
                  <a:gd name="connsiteX0" fmla="*/ 145 w 42989"/>
                  <a:gd name="connsiteY0" fmla="*/ 48656 h 67128"/>
                  <a:gd name="connsiteX1" fmla="*/ 8169 w 42989"/>
                  <a:gd name="connsiteY1" fmla="*/ 47580 h 67128"/>
                  <a:gd name="connsiteX2" fmla="*/ 12898 w 42989"/>
                  <a:gd name="connsiteY2" fmla="*/ 57477 h 67128"/>
                  <a:gd name="connsiteX3" fmla="*/ 21030 w 42989"/>
                  <a:gd name="connsiteY3" fmla="*/ 60489 h 67128"/>
                  <a:gd name="connsiteX4" fmla="*/ 30631 w 42989"/>
                  <a:gd name="connsiteY4" fmla="*/ 56545 h 67128"/>
                  <a:gd name="connsiteX5" fmla="*/ 34572 w 42989"/>
                  <a:gd name="connsiteY5" fmla="*/ 46791 h 67128"/>
                  <a:gd name="connsiteX6" fmla="*/ 30918 w 42989"/>
                  <a:gd name="connsiteY6" fmla="*/ 37647 h 67128"/>
                  <a:gd name="connsiteX7" fmla="*/ 21711 w 42989"/>
                  <a:gd name="connsiteY7" fmla="*/ 34025 h 67128"/>
                  <a:gd name="connsiteX8" fmla="*/ 16015 w 42989"/>
                  <a:gd name="connsiteY8" fmla="*/ 34886 h 67128"/>
                  <a:gd name="connsiteX9" fmla="*/ 16910 w 42989"/>
                  <a:gd name="connsiteY9" fmla="*/ 27821 h 67128"/>
                  <a:gd name="connsiteX10" fmla="*/ 18200 w 42989"/>
                  <a:gd name="connsiteY10" fmla="*/ 27929 h 67128"/>
                  <a:gd name="connsiteX11" fmla="*/ 27478 w 42989"/>
                  <a:gd name="connsiteY11" fmla="*/ 25240 h 67128"/>
                  <a:gd name="connsiteX12" fmla="*/ 31598 w 42989"/>
                  <a:gd name="connsiteY12" fmla="*/ 16920 h 67128"/>
                  <a:gd name="connsiteX13" fmla="*/ 28589 w 42989"/>
                  <a:gd name="connsiteY13" fmla="*/ 9605 h 67128"/>
                  <a:gd name="connsiteX14" fmla="*/ 20851 w 42989"/>
                  <a:gd name="connsiteY14" fmla="*/ 6665 h 67128"/>
                  <a:gd name="connsiteX15" fmla="*/ 13006 w 42989"/>
                  <a:gd name="connsiteY15" fmla="*/ 9641 h 67128"/>
                  <a:gd name="connsiteX16" fmla="*/ 8993 w 42989"/>
                  <a:gd name="connsiteY16" fmla="*/ 18498 h 67128"/>
                  <a:gd name="connsiteX17" fmla="*/ 933 w 42989"/>
                  <a:gd name="connsiteY17" fmla="*/ 17064 h 67128"/>
                  <a:gd name="connsiteX18" fmla="*/ 7632 w 42989"/>
                  <a:gd name="connsiteY18" fmla="*/ 4513 h 67128"/>
                  <a:gd name="connsiteX19" fmla="*/ 20672 w 42989"/>
                  <a:gd name="connsiteY19" fmla="*/ 31 h 67128"/>
                  <a:gd name="connsiteX20" fmla="*/ 30559 w 42989"/>
                  <a:gd name="connsiteY20" fmla="*/ 2362 h 67128"/>
                  <a:gd name="connsiteX21" fmla="*/ 37509 w 42989"/>
                  <a:gd name="connsiteY21" fmla="*/ 8637 h 67128"/>
                  <a:gd name="connsiteX22" fmla="*/ 39910 w 42989"/>
                  <a:gd name="connsiteY22" fmla="*/ 17100 h 67128"/>
                  <a:gd name="connsiteX23" fmla="*/ 37617 w 42989"/>
                  <a:gd name="connsiteY23" fmla="*/ 24881 h 67128"/>
                  <a:gd name="connsiteX24" fmla="*/ 30846 w 42989"/>
                  <a:gd name="connsiteY24" fmla="*/ 30439 h 67128"/>
                  <a:gd name="connsiteX25" fmla="*/ 39910 w 42989"/>
                  <a:gd name="connsiteY25" fmla="*/ 35997 h 67128"/>
                  <a:gd name="connsiteX26" fmla="*/ 43134 w 42989"/>
                  <a:gd name="connsiteY26" fmla="*/ 46612 h 67128"/>
                  <a:gd name="connsiteX27" fmla="*/ 36864 w 42989"/>
                  <a:gd name="connsiteY27" fmla="*/ 61206 h 67128"/>
                  <a:gd name="connsiteX28" fmla="*/ 20994 w 42989"/>
                  <a:gd name="connsiteY28" fmla="*/ 67159 h 67128"/>
                  <a:gd name="connsiteX29" fmla="*/ 6629 w 42989"/>
                  <a:gd name="connsiteY29" fmla="*/ 62031 h 67128"/>
                  <a:gd name="connsiteX30" fmla="*/ 145 w 42989"/>
                  <a:gd name="connsiteY30" fmla="*/ 48656 h 67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2989" h="67128">
                    <a:moveTo>
                      <a:pt x="145" y="48656"/>
                    </a:moveTo>
                    <a:lnTo>
                      <a:pt x="8169" y="47580"/>
                    </a:lnTo>
                    <a:cubicBezTo>
                      <a:pt x="9065" y="52206"/>
                      <a:pt x="10641" y="55505"/>
                      <a:pt x="12898" y="57477"/>
                    </a:cubicBezTo>
                    <a:cubicBezTo>
                      <a:pt x="15119" y="59521"/>
                      <a:pt x="17842" y="60525"/>
                      <a:pt x="21030" y="60489"/>
                    </a:cubicBezTo>
                    <a:cubicBezTo>
                      <a:pt x="24792" y="60525"/>
                      <a:pt x="27980" y="59198"/>
                      <a:pt x="30631" y="56545"/>
                    </a:cubicBezTo>
                    <a:cubicBezTo>
                      <a:pt x="33210" y="53927"/>
                      <a:pt x="34536" y="50700"/>
                      <a:pt x="34572" y="46791"/>
                    </a:cubicBezTo>
                    <a:cubicBezTo>
                      <a:pt x="34536" y="43133"/>
                      <a:pt x="33318" y="40085"/>
                      <a:pt x="30918" y="37647"/>
                    </a:cubicBezTo>
                    <a:cubicBezTo>
                      <a:pt x="28482" y="35280"/>
                      <a:pt x="25401" y="34061"/>
                      <a:pt x="21711" y="34025"/>
                    </a:cubicBezTo>
                    <a:cubicBezTo>
                      <a:pt x="20135" y="34061"/>
                      <a:pt x="18236" y="34348"/>
                      <a:pt x="16015" y="34886"/>
                    </a:cubicBezTo>
                    <a:lnTo>
                      <a:pt x="16910" y="27821"/>
                    </a:lnTo>
                    <a:cubicBezTo>
                      <a:pt x="17448" y="27893"/>
                      <a:pt x="17878" y="27929"/>
                      <a:pt x="18200" y="27929"/>
                    </a:cubicBezTo>
                    <a:cubicBezTo>
                      <a:pt x="21639" y="27929"/>
                      <a:pt x="24720" y="27033"/>
                      <a:pt x="27478" y="25240"/>
                    </a:cubicBezTo>
                    <a:cubicBezTo>
                      <a:pt x="30201" y="23447"/>
                      <a:pt x="31563" y="20686"/>
                      <a:pt x="31598" y="16920"/>
                    </a:cubicBezTo>
                    <a:cubicBezTo>
                      <a:pt x="31563" y="14016"/>
                      <a:pt x="30559" y="11577"/>
                      <a:pt x="28589" y="9605"/>
                    </a:cubicBezTo>
                    <a:cubicBezTo>
                      <a:pt x="26583" y="7669"/>
                      <a:pt x="24004" y="6701"/>
                      <a:pt x="20851" y="6665"/>
                    </a:cubicBezTo>
                    <a:cubicBezTo>
                      <a:pt x="17699" y="6701"/>
                      <a:pt x="15083" y="7669"/>
                      <a:pt x="13006" y="9641"/>
                    </a:cubicBezTo>
                    <a:cubicBezTo>
                      <a:pt x="10892" y="11613"/>
                      <a:pt x="9566" y="14590"/>
                      <a:pt x="8993" y="18498"/>
                    </a:cubicBezTo>
                    <a:lnTo>
                      <a:pt x="933" y="17064"/>
                    </a:lnTo>
                    <a:cubicBezTo>
                      <a:pt x="1900" y="11685"/>
                      <a:pt x="4121" y="7525"/>
                      <a:pt x="7632" y="4513"/>
                    </a:cubicBezTo>
                    <a:cubicBezTo>
                      <a:pt x="11107" y="1573"/>
                      <a:pt x="15477" y="67"/>
                      <a:pt x="20672" y="31"/>
                    </a:cubicBezTo>
                    <a:cubicBezTo>
                      <a:pt x="24254" y="67"/>
                      <a:pt x="27550" y="855"/>
                      <a:pt x="30559" y="2362"/>
                    </a:cubicBezTo>
                    <a:cubicBezTo>
                      <a:pt x="33569" y="3939"/>
                      <a:pt x="35861" y="6019"/>
                      <a:pt x="37509" y="8637"/>
                    </a:cubicBezTo>
                    <a:cubicBezTo>
                      <a:pt x="39086" y="11326"/>
                      <a:pt x="39910" y="14159"/>
                      <a:pt x="39910" y="17100"/>
                    </a:cubicBezTo>
                    <a:cubicBezTo>
                      <a:pt x="39910" y="19968"/>
                      <a:pt x="39121" y="22550"/>
                      <a:pt x="37617" y="24881"/>
                    </a:cubicBezTo>
                    <a:cubicBezTo>
                      <a:pt x="36041" y="27212"/>
                      <a:pt x="33784" y="29077"/>
                      <a:pt x="30846" y="30439"/>
                    </a:cubicBezTo>
                    <a:cubicBezTo>
                      <a:pt x="34715" y="31372"/>
                      <a:pt x="37760" y="33200"/>
                      <a:pt x="39910" y="35997"/>
                    </a:cubicBezTo>
                    <a:cubicBezTo>
                      <a:pt x="42059" y="38830"/>
                      <a:pt x="43134" y="42380"/>
                      <a:pt x="43134" y="46612"/>
                    </a:cubicBezTo>
                    <a:cubicBezTo>
                      <a:pt x="43134" y="52385"/>
                      <a:pt x="41020" y="57262"/>
                      <a:pt x="36864" y="61206"/>
                    </a:cubicBezTo>
                    <a:cubicBezTo>
                      <a:pt x="32637" y="65187"/>
                      <a:pt x="27371" y="67123"/>
                      <a:pt x="20994" y="67159"/>
                    </a:cubicBezTo>
                    <a:cubicBezTo>
                      <a:pt x="15227" y="67123"/>
                      <a:pt x="10426" y="65438"/>
                      <a:pt x="6629" y="62031"/>
                    </a:cubicBezTo>
                    <a:cubicBezTo>
                      <a:pt x="2796" y="58589"/>
                      <a:pt x="646" y="54142"/>
                      <a:pt x="145" y="486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54BCC75-7786-A306-92F1-C8654FEF566E}"/>
                </a:ext>
              </a:extLst>
            </p:cNvPr>
            <p:cNvSpPr/>
            <p:nvPr/>
          </p:nvSpPr>
          <p:spPr>
            <a:xfrm>
              <a:off x="2025958" y="1572684"/>
              <a:ext cx="13326" cy="24240"/>
            </a:xfrm>
            <a:custGeom>
              <a:avLst/>
              <a:gdLst>
                <a:gd name="connsiteX0" fmla="*/ 150 w 13326"/>
                <a:gd name="connsiteY0" fmla="*/ 24271 h 24240"/>
                <a:gd name="connsiteX1" fmla="*/ 150 w 13326"/>
                <a:gd name="connsiteY1" fmla="*/ 22299 h 24240"/>
                <a:gd name="connsiteX2" fmla="*/ 7279 w 13326"/>
                <a:gd name="connsiteY2" fmla="*/ 17566 h 24240"/>
                <a:gd name="connsiteX3" fmla="*/ 9823 w 13326"/>
                <a:gd name="connsiteY3" fmla="*/ 10824 h 24240"/>
                <a:gd name="connsiteX4" fmla="*/ 9465 w 13326"/>
                <a:gd name="connsiteY4" fmla="*/ 9390 h 24240"/>
                <a:gd name="connsiteX5" fmla="*/ 8533 w 13326"/>
                <a:gd name="connsiteY5" fmla="*/ 8960 h 24240"/>
                <a:gd name="connsiteX6" fmla="*/ 6634 w 13326"/>
                <a:gd name="connsiteY6" fmla="*/ 9856 h 24240"/>
                <a:gd name="connsiteX7" fmla="*/ 4843 w 13326"/>
                <a:gd name="connsiteY7" fmla="*/ 10251 h 24240"/>
                <a:gd name="connsiteX8" fmla="*/ 1440 w 13326"/>
                <a:gd name="connsiteY8" fmla="*/ 8960 h 24240"/>
                <a:gd name="connsiteX9" fmla="*/ 150 w 13326"/>
                <a:gd name="connsiteY9" fmla="*/ 5374 h 24240"/>
                <a:gd name="connsiteX10" fmla="*/ 1798 w 13326"/>
                <a:gd name="connsiteY10" fmla="*/ 1609 h 24240"/>
                <a:gd name="connsiteX11" fmla="*/ 5918 w 13326"/>
                <a:gd name="connsiteY11" fmla="*/ 31 h 24240"/>
                <a:gd name="connsiteX12" fmla="*/ 11148 w 13326"/>
                <a:gd name="connsiteY12" fmla="*/ 2613 h 24240"/>
                <a:gd name="connsiteX13" fmla="*/ 13477 w 13326"/>
                <a:gd name="connsiteY13" fmla="*/ 9426 h 24240"/>
                <a:gd name="connsiteX14" fmla="*/ 10253 w 13326"/>
                <a:gd name="connsiteY14" fmla="*/ 17996 h 24240"/>
                <a:gd name="connsiteX15" fmla="*/ 150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150" y="24271"/>
                  </a:moveTo>
                  <a:lnTo>
                    <a:pt x="150" y="22299"/>
                  </a:lnTo>
                  <a:cubicBezTo>
                    <a:pt x="3195" y="21259"/>
                    <a:pt x="5560" y="19682"/>
                    <a:pt x="7279" y="17566"/>
                  </a:cubicBezTo>
                  <a:cubicBezTo>
                    <a:pt x="8963" y="15414"/>
                    <a:pt x="9823" y="13191"/>
                    <a:pt x="9823" y="10824"/>
                  </a:cubicBezTo>
                  <a:cubicBezTo>
                    <a:pt x="9823" y="10179"/>
                    <a:pt x="9679" y="9677"/>
                    <a:pt x="9465" y="9390"/>
                  </a:cubicBezTo>
                  <a:cubicBezTo>
                    <a:pt x="9178" y="9103"/>
                    <a:pt x="8891" y="8996"/>
                    <a:pt x="8533" y="8960"/>
                  </a:cubicBezTo>
                  <a:cubicBezTo>
                    <a:pt x="8354" y="8996"/>
                    <a:pt x="7709" y="9282"/>
                    <a:pt x="6634" y="9856"/>
                  </a:cubicBezTo>
                  <a:cubicBezTo>
                    <a:pt x="6061" y="10107"/>
                    <a:pt x="5452" y="10215"/>
                    <a:pt x="4843" y="10251"/>
                  </a:cubicBezTo>
                  <a:cubicBezTo>
                    <a:pt x="3410" y="10215"/>
                    <a:pt x="2300" y="9820"/>
                    <a:pt x="1440" y="8960"/>
                  </a:cubicBezTo>
                  <a:cubicBezTo>
                    <a:pt x="580" y="8099"/>
                    <a:pt x="150" y="6916"/>
                    <a:pt x="150" y="5374"/>
                  </a:cubicBezTo>
                  <a:cubicBezTo>
                    <a:pt x="150" y="3939"/>
                    <a:pt x="688" y="2684"/>
                    <a:pt x="1798" y="1609"/>
                  </a:cubicBezTo>
                  <a:cubicBezTo>
                    <a:pt x="2909" y="605"/>
                    <a:pt x="4270" y="67"/>
                    <a:pt x="5918" y="31"/>
                  </a:cubicBezTo>
                  <a:cubicBezTo>
                    <a:pt x="7852" y="67"/>
                    <a:pt x="9608" y="927"/>
                    <a:pt x="11148" y="2613"/>
                  </a:cubicBezTo>
                  <a:cubicBezTo>
                    <a:pt x="12689" y="4370"/>
                    <a:pt x="13477" y="6629"/>
                    <a:pt x="13477" y="9426"/>
                  </a:cubicBezTo>
                  <a:cubicBezTo>
                    <a:pt x="13477" y="12510"/>
                    <a:pt x="12402" y="15343"/>
                    <a:pt x="10253" y="17996"/>
                  </a:cubicBezTo>
                  <a:cubicBezTo>
                    <a:pt x="8103" y="20614"/>
                    <a:pt x="4736" y="22730"/>
                    <a:pt x="150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78EE8CD-38D1-BACB-0C0F-3009FA2F0318}"/>
                </a:ext>
              </a:extLst>
            </p:cNvPr>
            <p:cNvSpPr/>
            <p:nvPr/>
          </p:nvSpPr>
          <p:spPr>
            <a:xfrm>
              <a:off x="2043942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ED212ED-2BB3-BB17-4A60-91228F100193}"/>
                </a:ext>
              </a:extLst>
            </p:cNvPr>
            <p:cNvSpPr/>
            <p:nvPr/>
          </p:nvSpPr>
          <p:spPr>
            <a:xfrm>
              <a:off x="2065938" y="1532952"/>
              <a:ext cx="50010" cy="66948"/>
            </a:xfrm>
            <a:custGeom>
              <a:avLst/>
              <a:gdLst>
                <a:gd name="connsiteX0" fmla="*/ 155 w 50010"/>
                <a:gd name="connsiteY0" fmla="*/ 66980 h 66948"/>
                <a:gd name="connsiteX1" fmla="*/ 13912 w 50010"/>
                <a:gd name="connsiteY1" fmla="*/ 1107 h 66948"/>
                <a:gd name="connsiteX2" fmla="*/ 21363 w 50010"/>
                <a:gd name="connsiteY2" fmla="*/ 1107 h 66948"/>
                <a:gd name="connsiteX3" fmla="*/ 20002 w 50010"/>
                <a:gd name="connsiteY3" fmla="*/ 7776 h 66948"/>
                <a:gd name="connsiteX4" fmla="*/ 27453 w 50010"/>
                <a:gd name="connsiteY4" fmla="*/ 1716 h 66948"/>
                <a:gd name="connsiteX5" fmla="*/ 34403 w 50010"/>
                <a:gd name="connsiteY5" fmla="*/ 31 h 66948"/>
                <a:gd name="connsiteX6" fmla="*/ 45688 w 50010"/>
                <a:gd name="connsiteY6" fmla="*/ 5015 h 66948"/>
                <a:gd name="connsiteX7" fmla="*/ 50166 w 50010"/>
                <a:gd name="connsiteY7" fmla="*/ 19180 h 66948"/>
                <a:gd name="connsiteX8" fmla="*/ 47694 w 50010"/>
                <a:gd name="connsiteY8" fmla="*/ 32770 h 66948"/>
                <a:gd name="connsiteX9" fmla="*/ 41640 w 50010"/>
                <a:gd name="connsiteY9" fmla="*/ 42595 h 66948"/>
                <a:gd name="connsiteX10" fmla="*/ 34403 w 50010"/>
                <a:gd name="connsiteY10" fmla="*/ 48046 h 66948"/>
                <a:gd name="connsiteX11" fmla="*/ 26880 w 50010"/>
                <a:gd name="connsiteY11" fmla="*/ 49803 h 66948"/>
                <a:gd name="connsiteX12" fmla="*/ 13625 w 50010"/>
                <a:gd name="connsiteY12" fmla="*/ 41125 h 66948"/>
                <a:gd name="connsiteX13" fmla="*/ 8251 w 50010"/>
                <a:gd name="connsiteY13" fmla="*/ 66980 h 66948"/>
                <a:gd name="connsiteX14" fmla="*/ 16169 w 50010"/>
                <a:gd name="connsiteY14" fmla="*/ 29292 h 66948"/>
                <a:gd name="connsiteX15" fmla="*/ 16921 w 50010"/>
                <a:gd name="connsiteY15" fmla="*/ 36679 h 66948"/>
                <a:gd name="connsiteX16" fmla="*/ 20611 w 50010"/>
                <a:gd name="connsiteY16" fmla="*/ 41376 h 66948"/>
                <a:gd name="connsiteX17" fmla="*/ 26522 w 50010"/>
                <a:gd name="connsiteY17" fmla="*/ 43169 h 66948"/>
                <a:gd name="connsiteX18" fmla="*/ 37806 w 50010"/>
                <a:gd name="connsiteY18" fmla="*/ 35316 h 66948"/>
                <a:gd name="connsiteX19" fmla="*/ 42105 w 50010"/>
                <a:gd name="connsiteY19" fmla="*/ 19251 h 66948"/>
                <a:gd name="connsiteX20" fmla="*/ 39204 w 50010"/>
                <a:gd name="connsiteY20" fmla="*/ 9892 h 66948"/>
                <a:gd name="connsiteX21" fmla="*/ 32039 w 50010"/>
                <a:gd name="connsiteY21" fmla="*/ 6593 h 66948"/>
                <a:gd name="connsiteX22" fmla="*/ 26307 w 50010"/>
                <a:gd name="connsiteY22" fmla="*/ 8242 h 66948"/>
                <a:gd name="connsiteX23" fmla="*/ 21399 w 50010"/>
                <a:gd name="connsiteY23" fmla="*/ 13119 h 66948"/>
                <a:gd name="connsiteX24" fmla="*/ 17637 w 50010"/>
                <a:gd name="connsiteY24" fmla="*/ 21080 h 66948"/>
                <a:gd name="connsiteX25" fmla="*/ 16169 w 50010"/>
                <a:gd name="connsiteY25" fmla="*/ 29292 h 6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0010" h="66948">
                  <a:moveTo>
                    <a:pt x="155" y="66980"/>
                  </a:moveTo>
                  <a:lnTo>
                    <a:pt x="13912" y="1107"/>
                  </a:lnTo>
                  <a:lnTo>
                    <a:pt x="21363" y="1107"/>
                  </a:lnTo>
                  <a:lnTo>
                    <a:pt x="20002" y="7776"/>
                  </a:lnTo>
                  <a:cubicBezTo>
                    <a:pt x="22760" y="4908"/>
                    <a:pt x="25232" y="2864"/>
                    <a:pt x="27453" y="1716"/>
                  </a:cubicBezTo>
                  <a:cubicBezTo>
                    <a:pt x="29639" y="605"/>
                    <a:pt x="31967" y="67"/>
                    <a:pt x="34403" y="31"/>
                  </a:cubicBezTo>
                  <a:cubicBezTo>
                    <a:pt x="38917" y="67"/>
                    <a:pt x="42679" y="1716"/>
                    <a:pt x="45688" y="5015"/>
                  </a:cubicBezTo>
                  <a:cubicBezTo>
                    <a:pt x="48661" y="8350"/>
                    <a:pt x="50130" y="13083"/>
                    <a:pt x="50166" y="19180"/>
                  </a:cubicBezTo>
                  <a:cubicBezTo>
                    <a:pt x="50130" y="24200"/>
                    <a:pt x="49306" y="28718"/>
                    <a:pt x="47694" y="32770"/>
                  </a:cubicBezTo>
                  <a:cubicBezTo>
                    <a:pt x="46010" y="36858"/>
                    <a:pt x="44004" y="40121"/>
                    <a:pt x="41640" y="42595"/>
                  </a:cubicBezTo>
                  <a:cubicBezTo>
                    <a:pt x="39239" y="45070"/>
                    <a:pt x="36839" y="46899"/>
                    <a:pt x="34403" y="48046"/>
                  </a:cubicBezTo>
                  <a:cubicBezTo>
                    <a:pt x="31967" y="49229"/>
                    <a:pt x="29459" y="49803"/>
                    <a:pt x="26880" y="49803"/>
                  </a:cubicBezTo>
                  <a:cubicBezTo>
                    <a:pt x="21148" y="49803"/>
                    <a:pt x="16706" y="46934"/>
                    <a:pt x="13625" y="41125"/>
                  </a:cubicBezTo>
                  <a:lnTo>
                    <a:pt x="8251" y="66980"/>
                  </a:lnTo>
                  <a:close/>
                  <a:moveTo>
                    <a:pt x="16169" y="29292"/>
                  </a:moveTo>
                  <a:cubicBezTo>
                    <a:pt x="16133" y="32878"/>
                    <a:pt x="16384" y="35316"/>
                    <a:pt x="16921" y="36679"/>
                  </a:cubicBezTo>
                  <a:cubicBezTo>
                    <a:pt x="17673" y="38615"/>
                    <a:pt x="18891" y="40193"/>
                    <a:pt x="20611" y="41376"/>
                  </a:cubicBezTo>
                  <a:cubicBezTo>
                    <a:pt x="22259" y="42595"/>
                    <a:pt x="24229" y="43205"/>
                    <a:pt x="26522" y="43169"/>
                  </a:cubicBezTo>
                  <a:cubicBezTo>
                    <a:pt x="31143" y="43205"/>
                    <a:pt x="34905" y="40587"/>
                    <a:pt x="37806" y="35316"/>
                  </a:cubicBezTo>
                  <a:cubicBezTo>
                    <a:pt x="40637" y="30081"/>
                    <a:pt x="42070" y="24702"/>
                    <a:pt x="42105" y="19251"/>
                  </a:cubicBezTo>
                  <a:cubicBezTo>
                    <a:pt x="42070" y="15235"/>
                    <a:pt x="41102" y="12115"/>
                    <a:pt x="39204" y="9892"/>
                  </a:cubicBezTo>
                  <a:cubicBezTo>
                    <a:pt x="37269" y="7705"/>
                    <a:pt x="34905" y="6629"/>
                    <a:pt x="32039" y="6593"/>
                  </a:cubicBezTo>
                  <a:cubicBezTo>
                    <a:pt x="29961" y="6629"/>
                    <a:pt x="28026" y="7167"/>
                    <a:pt x="26307" y="8242"/>
                  </a:cubicBezTo>
                  <a:cubicBezTo>
                    <a:pt x="24516" y="9354"/>
                    <a:pt x="22904" y="10968"/>
                    <a:pt x="21399" y="13119"/>
                  </a:cubicBezTo>
                  <a:cubicBezTo>
                    <a:pt x="19894" y="15307"/>
                    <a:pt x="18640" y="17960"/>
                    <a:pt x="17637" y="21080"/>
                  </a:cubicBezTo>
                  <a:cubicBezTo>
                    <a:pt x="16634" y="24236"/>
                    <a:pt x="16133" y="26997"/>
                    <a:pt x="16169" y="29292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6FF1E84-5C2A-2BF4-085C-600898525718}"/>
                </a:ext>
              </a:extLst>
            </p:cNvPr>
            <p:cNvSpPr/>
            <p:nvPr/>
          </p:nvSpPr>
          <p:spPr>
            <a:xfrm>
              <a:off x="2148048" y="1547618"/>
              <a:ext cx="47037" cy="21156"/>
            </a:xfrm>
            <a:custGeom>
              <a:avLst/>
              <a:gdLst>
                <a:gd name="connsiteX0" fmla="*/ 164 w 47037"/>
                <a:gd name="connsiteY0" fmla="*/ 31 h 21156"/>
                <a:gd name="connsiteX1" fmla="*/ 47201 w 47037"/>
                <a:gd name="connsiteY1" fmla="*/ 31 h 21156"/>
                <a:gd name="connsiteX2" fmla="*/ 47201 w 47037"/>
                <a:gd name="connsiteY2" fmla="*/ 4370 h 21156"/>
                <a:gd name="connsiteX3" fmla="*/ 164 w 47037"/>
                <a:gd name="connsiteY3" fmla="*/ 4370 h 21156"/>
                <a:gd name="connsiteX4" fmla="*/ 164 w 47037"/>
                <a:gd name="connsiteY4" fmla="*/ 16777 h 21156"/>
                <a:gd name="connsiteX5" fmla="*/ 47201 w 47037"/>
                <a:gd name="connsiteY5" fmla="*/ 16777 h 21156"/>
                <a:gd name="connsiteX6" fmla="*/ 47201 w 47037"/>
                <a:gd name="connsiteY6" fmla="*/ 21188 h 21156"/>
                <a:gd name="connsiteX7" fmla="*/ 164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164" y="31"/>
                  </a:moveTo>
                  <a:lnTo>
                    <a:pt x="47201" y="31"/>
                  </a:lnTo>
                  <a:lnTo>
                    <a:pt x="47201" y="4370"/>
                  </a:lnTo>
                  <a:lnTo>
                    <a:pt x="164" y="4370"/>
                  </a:lnTo>
                  <a:close/>
                  <a:moveTo>
                    <a:pt x="164" y="16777"/>
                  </a:moveTo>
                  <a:lnTo>
                    <a:pt x="47201" y="16777"/>
                  </a:lnTo>
                  <a:lnTo>
                    <a:pt x="47201" y="21188"/>
                  </a:lnTo>
                  <a:lnTo>
                    <a:pt x="164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0" name="Graphic 1">
              <a:extLst>
                <a:ext uri="{FF2B5EF4-FFF2-40B4-BE49-F238E27FC236}">
                  <a16:creationId xmlns:a16="http://schemas.microsoft.com/office/drawing/2014/main" id="{306264EB-B0C2-D0BC-D44B-CF282D9D4A33}"/>
                </a:ext>
              </a:extLst>
            </p:cNvPr>
            <p:cNvGrpSpPr/>
            <p:nvPr/>
          </p:nvGrpSpPr>
          <p:grpSpPr>
            <a:xfrm>
              <a:off x="2227975" y="1515668"/>
              <a:ext cx="347620" cy="67092"/>
              <a:chOff x="2227975" y="1515668"/>
              <a:chExt cx="347620" cy="67092"/>
            </a:xfrm>
            <a:solidFill>
              <a:srgbClr val="000000"/>
            </a:solidFill>
          </p:grpSpPr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DDF487B3-C391-0F23-7F10-F4D00C486436}"/>
                  </a:ext>
                </a:extLst>
              </p:cNvPr>
              <p:cNvSpPr/>
              <p:nvPr/>
            </p:nvSpPr>
            <p:spPr>
              <a:xfrm>
                <a:off x="2227975" y="1515668"/>
                <a:ext cx="24181" cy="65980"/>
              </a:xfrm>
              <a:custGeom>
                <a:avLst/>
                <a:gdLst>
                  <a:gd name="connsiteX0" fmla="*/ 24353 w 24181"/>
                  <a:gd name="connsiteY0" fmla="*/ 66011 h 65980"/>
                  <a:gd name="connsiteX1" fmla="*/ 16293 w 24181"/>
                  <a:gd name="connsiteY1" fmla="*/ 66011 h 65980"/>
                  <a:gd name="connsiteX2" fmla="*/ 16293 w 24181"/>
                  <a:gd name="connsiteY2" fmla="*/ 14590 h 65980"/>
                  <a:gd name="connsiteX3" fmla="*/ 8662 w 24181"/>
                  <a:gd name="connsiteY3" fmla="*/ 20184 h 65980"/>
                  <a:gd name="connsiteX4" fmla="*/ 172 w 24181"/>
                  <a:gd name="connsiteY4" fmla="*/ 24343 h 65980"/>
                  <a:gd name="connsiteX5" fmla="*/ 172 w 24181"/>
                  <a:gd name="connsiteY5" fmla="*/ 16526 h 65980"/>
                  <a:gd name="connsiteX6" fmla="*/ 11994 w 24181"/>
                  <a:gd name="connsiteY6" fmla="*/ 8816 h 65980"/>
                  <a:gd name="connsiteX7" fmla="*/ 19159 w 24181"/>
                  <a:gd name="connsiteY7" fmla="*/ 31 h 65980"/>
                  <a:gd name="connsiteX8" fmla="*/ 24353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353" y="66011"/>
                    </a:moveTo>
                    <a:lnTo>
                      <a:pt x="16293" y="66011"/>
                    </a:lnTo>
                    <a:lnTo>
                      <a:pt x="16293" y="14590"/>
                    </a:lnTo>
                    <a:cubicBezTo>
                      <a:pt x="14358" y="16454"/>
                      <a:pt x="11815" y="18319"/>
                      <a:pt x="8662" y="20184"/>
                    </a:cubicBezTo>
                    <a:cubicBezTo>
                      <a:pt x="5510" y="22048"/>
                      <a:pt x="2679" y="23447"/>
                      <a:pt x="172" y="24343"/>
                    </a:cubicBezTo>
                    <a:lnTo>
                      <a:pt x="172" y="16526"/>
                    </a:lnTo>
                    <a:cubicBezTo>
                      <a:pt x="4686" y="14410"/>
                      <a:pt x="8626" y="11864"/>
                      <a:pt x="11994" y="8816"/>
                    </a:cubicBezTo>
                    <a:cubicBezTo>
                      <a:pt x="15361" y="5840"/>
                      <a:pt x="17726" y="2899"/>
                      <a:pt x="19159" y="31"/>
                    </a:cubicBezTo>
                    <a:lnTo>
                      <a:pt x="24353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B4B14C58-EC8B-9F33-51CE-5195BC3DCE6F}"/>
                  </a:ext>
                </a:extLst>
              </p:cNvPr>
              <p:cNvSpPr/>
              <p:nvPr/>
            </p:nvSpPr>
            <p:spPr>
              <a:xfrm>
                <a:off x="2277291" y="1572468"/>
                <a:ext cx="9206" cy="9179"/>
              </a:xfrm>
              <a:custGeom>
                <a:avLst/>
                <a:gdLst>
                  <a:gd name="connsiteX0" fmla="*/ 177 w 9206"/>
                  <a:gd name="connsiteY0" fmla="*/ 9211 h 9179"/>
                  <a:gd name="connsiteX1" fmla="*/ 177 w 9206"/>
                  <a:gd name="connsiteY1" fmla="*/ 31 h 9179"/>
                  <a:gd name="connsiteX2" fmla="*/ 9384 w 9206"/>
                  <a:gd name="connsiteY2" fmla="*/ 31 h 9179"/>
                  <a:gd name="connsiteX3" fmla="*/ 9384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177" y="9211"/>
                    </a:moveTo>
                    <a:lnTo>
                      <a:pt x="177" y="31"/>
                    </a:lnTo>
                    <a:lnTo>
                      <a:pt x="9384" y="31"/>
                    </a:lnTo>
                    <a:lnTo>
                      <a:pt x="9384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4FA08105-607C-B2C2-535E-216BDF11B63F}"/>
                  </a:ext>
                </a:extLst>
              </p:cNvPr>
              <p:cNvSpPr/>
              <p:nvPr/>
            </p:nvSpPr>
            <p:spPr>
              <a:xfrm>
                <a:off x="2298182" y="1515668"/>
                <a:ext cx="43240" cy="67092"/>
              </a:xfrm>
              <a:custGeom>
                <a:avLst/>
                <a:gdLst>
                  <a:gd name="connsiteX0" fmla="*/ 12648 w 43240"/>
                  <a:gd name="connsiteY0" fmla="*/ 30368 h 67092"/>
                  <a:gd name="connsiteX1" fmla="*/ 5232 w 43240"/>
                  <a:gd name="connsiteY1" fmla="*/ 25132 h 67092"/>
                  <a:gd name="connsiteX2" fmla="*/ 2832 w 43240"/>
                  <a:gd name="connsiteY2" fmla="*/ 16956 h 67092"/>
                  <a:gd name="connsiteX3" fmla="*/ 7955 w 43240"/>
                  <a:gd name="connsiteY3" fmla="*/ 4908 h 67092"/>
                  <a:gd name="connsiteX4" fmla="*/ 21675 w 43240"/>
                  <a:gd name="connsiteY4" fmla="*/ 31 h 67092"/>
                  <a:gd name="connsiteX5" fmla="*/ 35504 w 43240"/>
                  <a:gd name="connsiteY5" fmla="*/ 5051 h 67092"/>
                  <a:gd name="connsiteX6" fmla="*/ 40734 w 43240"/>
                  <a:gd name="connsiteY6" fmla="*/ 17207 h 67092"/>
                  <a:gd name="connsiteX7" fmla="*/ 38334 w 43240"/>
                  <a:gd name="connsiteY7" fmla="*/ 25168 h 67092"/>
                  <a:gd name="connsiteX8" fmla="*/ 31061 w 43240"/>
                  <a:gd name="connsiteY8" fmla="*/ 30368 h 67092"/>
                  <a:gd name="connsiteX9" fmla="*/ 40268 w 43240"/>
                  <a:gd name="connsiteY9" fmla="*/ 36750 h 67092"/>
                  <a:gd name="connsiteX10" fmla="*/ 43421 w 43240"/>
                  <a:gd name="connsiteY10" fmla="*/ 47221 h 67092"/>
                  <a:gd name="connsiteX11" fmla="*/ 37474 w 43240"/>
                  <a:gd name="connsiteY11" fmla="*/ 61386 h 67092"/>
                  <a:gd name="connsiteX12" fmla="*/ 21819 w 43240"/>
                  <a:gd name="connsiteY12" fmla="*/ 67123 h 67092"/>
                  <a:gd name="connsiteX13" fmla="*/ 6128 w 43240"/>
                  <a:gd name="connsiteY13" fmla="*/ 61386 h 67092"/>
                  <a:gd name="connsiteX14" fmla="*/ 181 w 43240"/>
                  <a:gd name="connsiteY14" fmla="*/ 47006 h 67092"/>
                  <a:gd name="connsiteX15" fmla="*/ 3405 w 43240"/>
                  <a:gd name="connsiteY15" fmla="*/ 36284 h 67092"/>
                  <a:gd name="connsiteX16" fmla="*/ 12648 w 43240"/>
                  <a:gd name="connsiteY16" fmla="*/ 30368 h 67092"/>
                  <a:gd name="connsiteX17" fmla="*/ 11071 w 43240"/>
                  <a:gd name="connsiteY17" fmla="*/ 16705 h 67092"/>
                  <a:gd name="connsiteX18" fmla="*/ 14045 w 43240"/>
                  <a:gd name="connsiteY18" fmla="*/ 24343 h 67092"/>
                  <a:gd name="connsiteX19" fmla="*/ 21855 w 43240"/>
                  <a:gd name="connsiteY19" fmla="*/ 27284 h 67092"/>
                  <a:gd name="connsiteX20" fmla="*/ 29485 w 43240"/>
                  <a:gd name="connsiteY20" fmla="*/ 24343 h 67092"/>
                  <a:gd name="connsiteX21" fmla="*/ 32458 w 43240"/>
                  <a:gd name="connsiteY21" fmla="*/ 17171 h 67092"/>
                  <a:gd name="connsiteX22" fmla="*/ 29378 w 43240"/>
                  <a:gd name="connsiteY22" fmla="*/ 9713 h 67092"/>
                  <a:gd name="connsiteX23" fmla="*/ 21747 w 43240"/>
                  <a:gd name="connsiteY23" fmla="*/ 6665 h 67092"/>
                  <a:gd name="connsiteX24" fmla="*/ 14116 w 43240"/>
                  <a:gd name="connsiteY24" fmla="*/ 9641 h 67092"/>
                  <a:gd name="connsiteX25" fmla="*/ 11071 w 43240"/>
                  <a:gd name="connsiteY25" fmla="*/ 16705 h 67092"/>
                  <a:gd name="connsiteX26" fmla="*/ 8456 w 43240"/>
                  <a:gd name="connsiteY26" fmla="*/ 47042 h 67092"/>
                  <a:gd name="connsiteX27" fmla="*/ 10068 w 43240"/>
                  <a:gd name="connsiteY27" fmla="*/ 53748 h 67092"/>
                  <a:gd name="connsiteX28" fmla="*/ 14940 w 43240"/>
                  <a:gd name="connsiteY28" fmla="*/ 58732 h 67092"/>
                  <a:gd name="connsiteX29" fmla="*/ 21890 w 43240"/>
                  <a:gd name="connsiteY29" fmla="*/ 60489 h 67092"/>
                  <a:gd name="connsiteX30" fmla="*/ 31420 w 43240"/>
                  <a:gd name="connsiteY30" fmla="*/ 56796 h 67092"/>
                  <a:gd name="connsiteX31" fmla="*/ 35181 w 43240"/>
                  <a:gd name="connsiteY31" fmla="*/ 47329 h 67092"/>
                  <a:gd name="connsiteX32" fmla="*/ 31312 w 43240"/>
                  <a:gd name="connsiteY32" fmla="*/ 37683 h 67092"/>
                  <a:gd name="connsiteX33" fmla="*/ 21604 w 43240"/>
                  <a:gd name="connsiteY33" fmla="*/ 33882 h 67092"/>
                  <a:gd name="connsiteX34" fmla="*/ 12182 w 43240"/>
                  <a:gd name="connsiteY34" fmla="*/ 37647 h 67092"/>
                  <a:gd name="connsiteX35" fmla="*/ 8456 w 43240"/>
                  <a:gd name="connsiteY35" fmla="*/ 47042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3240" h="67092">
                    <a:moveTo>
                      <a:pt x="12648" y="30368"/>
                    </a:moveTo>
                    <a:cubicBezTo>
                      <a:pt x="9280" y="29184"/>
                      <a:pt x="6808" y="27427"/>
                      <a:pt x="5232" y="25132"/>
                    </a:cubicBezTo>
                    <a:cubicBezTo>
                      <a:pt x="3584" y="22873"/>
                      <a:pt x="2796" y="20148"/>
                      <a:pt x="2832" y="16956"/>
                    </a:cubicBezTo>
                    <a:cubicBezTo>
                      <a:pt x="2796" y="12187"/>
                      <a:pt x="4516" y="8171"/>
                      <a:pt x="7955" y="4908"/>
                    </a:cubicBezTo>
                    <a:cubicBezTo>
                      <a:pt x="11394" y="1680"/>
                      <a:pt x="15944" y="67"/>
                      <a:pt x="21675" y="31"/>
                    </a:cubicBezTo>
                    <a:cubicBezTo>
                      <a:pt x="27371" y="67"/>
                      <a:pt x="31993" y="1752"/>
                      <a:pt x="35504" y="5051"/>
                    </a:cubicBezTo>
                    <a:cubicBezTo>
                      <a:pt x="38979" y="8422"/>
                      <a:pt x="40734" y="12474"/>
                      <a:pt x="40734" y="17207"/>
                    </a:cubicBezTo>
                    <a:cubicBezTo>
                      <a:pt x="40734" y="20291"/>
                      <a:pt x="39910" y="22945"/>
                      <a:pt x="38334" y="25168"/>
                    </a:cubicBezTo>
                    <a:cubicBezTo>
                      <a:pt x="36686" y="27463"/>
                      <a:pt x="34286" y="29184"/>
                      <a:pt x="31061" y="30368"/>
                    </a:cubicBezTo>
                    <a:cubicBezTo>
                      <a:pt x="35074" y="31694"/>
                      <a:pt x="38119" y="33810"/>
                      <a:pt x="40268" y="36750"/>
                    </a:cubicBezTo>
                    <a:cubicBezTo>
                      <a:pt x="42346" y="39691"/>
                      <a:pt x="43421" y="43205"/>
                      <a:pt x="43421" y="47221"/>
                    </a:cubicBezTo>
                    <a:cubicBezTo>
                      <a:pt x="43421" y="52887"/>
                      <a:pt x="41415" y="57585"/>
                      <a:pt x="37474" y="61386"/>
                    </a:cubicBezTo>
                    <a:cubicBezTo>
                      <a:pt x="33462" y="65187"/>
                      <a:pt x="28267" y="67087"/>
                      <a:pt x="21819" y="67123"/>
                    </a:cubicBezTo>
                    <a:cubicBezTo>
                      <a:pt x="15299" y="67087"/>
                      <a:pt x="10068" y="65187"/>
                      <a:pt x="6128" y="61386"/>
                    </a:cubicBezTo>
                    <a:cubicBezTo>
                      <a:pt x="2151" y="57549"/>
                      <a:pt x="145" y="52779"/>
                      <a:pt x="181" y="47006"/>
                    </a:cubicBezTo>
                    <a:cubicBezTo>
                      <a:pt x="145" y="42775"/>
                      <a:pt x="1220" y="39189"/>
                      <a:pt x="3405" y="36284"/>
                    </a:cubicBezTo>
                    <a:cubicBezTo>
                      <a:pt x="5555" y="33416"/>
                      <a:pt x="8635" y="31443"/>
                      <a:pt x="12648" y="30368"/>
                    </a:cubicBezTo>
                    <a:close/>
                    <a:moveTo>
                      <a:pt x="11071" y="16705"/>
                    </a:moveTo>
                    <a:cubicBezTo>
                      <a:pt x="11071" y="19825"/>
                      <a:pt x="12039" y="22371"/>
                      <a:pt x="14045" y="24343"/>
                    </a:cubicBezTo>
                    <a:cubicBezTo>
                      <a:pt x="16015" y="26315"/>
                      <a:pt x="18630" y="27284"/>
                      <a:pt x="21855" y="27284"/>
                    </a:cubicBezTo>
                    <a:cubicBezTo>
                      <a:pt x="24935" y="27284"/>
                      <a:pt x="27479" y="26315"/>
                      <a:pt x="29485" y="24343"/>
                    </a:cubicBezTo>
                    <a:cubicBezTo>
                      <a:pt x="31455" y="22407"/>
                      <a:pt x="32458" y="20004"/>
                      <a:pt x="32458" y="17171"/>
                    </a:cubicBezTo>
                    <a:cubicBezTo>
                      <a:pt x="32458" y="14231"/>
                      <a:pt x="31420" y="11757"/>
                      <a:pt x="29378" y="9713"/>
                    </a:cubicBezTo>
                    <a:cubicBezTo>
                      <a:pt x="27336" y="7705"/>
                      <a:pt x="24792" y="6701"/>
                      <a:pt x="21747" y="6665"/>
                    </a:cubicBezTo>
                    <a:cubicBezTo>
                      <a:pt x="18666" y="6701"/>
                      <a:pt x="16123" y="7669"/>
                      <a:pt x="14116" y="9641"/>
                    </a:cubicBezTo>
                    <a:cubicBezTo>
                      <a:pt x="12074" y="11613"/>
                      <a:pt x="11071" y="13980"/>
                      <a:pt x="11071" y="16705"/>
                    </a:cubicBezTo>
                    <a:close/>
                    <a:moveTo>
                      <a:pt x="8456" y="47042"/>
                    </a:moveTo>
                    <a:cubicBezTo>
                      <a:pt x="8420" y="49373"/>
                      <a:pt x="8958" y="51596"/>
                      <a:pt x="10068" y="53748"/>
                    </a:cubicBezTo>
                    <a:cubicBezTo>
                      <a:pt x="11143" y="55899"/>
                      <a:pt x="12791" y="57585"/>
                      <a:pt x="14940" y="58732"/>
                    </a:cubicBezTo>
                    <a:cubicBezTo>
                      <a:pt x="17090" y="59951"/>
                      <a:pt x="19383" y="60525"/>
                      <a:pt x="21890" y="60489"/>
                    </a:cubicBezTo>
                    <a:cubicBezTo>
                      <a:pt x="25688" y="60525"/>
                      <a:pt x="28876" y="59306"/>
                      <a:pt x="31420" y="56796"/>
                    </a:cubicBezTo>
                    <a:cubicBezTo>
                      <a:pt x="33891" y="54357"/>
                      <a:pt x="35145" y="51202"/>
                      <a:pt x="35181" y="47329"/>
                    </a:cubicBezTo>
                    <a:cubicBezTo>
                      <a:pt x="35145" y="43456"/>
                      <a:pt x="33856" y="40229"/>
                      <a:pt x="31312" y="37683"/>
                    </a:cubicBezTo>
                    <a:cubicBezTo>
                      <a:pt x="28697" y="35173"/>
                      <a:pt x="25473" y="33918"/>
                      <a:pt x="21604" y="33882"/>
                    </a:cubicBezTo>
                    <a:cubicBezTo>
                      <a:pt x="17806" y="33918"/>
                      <a:pt x="14654" y="35173"/>
                      <a:pt x="12182" y="37647"/>
                    </a:cubicBezTo>
                    <a:cubicBezTo>
                      <a:pt x="9674" y="40193"/>
                      <a:pt x="8420" y="43313"/>
                      <a:pt x="8456" y="470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CC11D8A-3528-D7AC-4872-100D17CF66F9}"/>
                  </a:ext>
                </a:extLst>
              </p:cNvPr>
              <p:cNvSpPr/>
              <p:nvPr/>
            </p:nvSpPr>
            <p:spPr>
              <a:xfrm>
                <a:off x="2355461" y="1515668"/>
                <a:ext cx="24181" cy="65980"/>
              </a:xfrm>
              <a:custGeom>
                <a:avLst/>
                <a:gdLst>
                  <a:gd name="connsiteX0" fmla="*/ 24367 w 24181"/>
                  <a:gd name="connsiteY0" fmla="*/ 66011 h 65980"/>
                  <a:gd name="connsiteX1" fmla="*/ 16307 w 24181"/>
                  <a:gd name="connsiteY1" fmla="*/ 66011 h 65980"/>
                  <a:gd name="connsiteX2" fmla="*/ 16307 w 24181"/>
                  <a:gd name="connsiteY2" fmla="*/ 14590 h 65980"/>
                  <a:gd name="connsiteX3" fmla="*/ 8676 w 24181"/>
                  <a:gd name="connsiteY3" fmla="*/ 20184 h 65980"/>
                  <a:gd name="connsiteX4" fmla="*/ 186 w 24181"/>
                  <a:gd name="connsiteY4" fmla="*/ 24343 h 65980"/>
                  <a:gd name="connsiteX5" fmla="*/ 186 w 24181"/>
                  <a:gd name="connsiteY5" fmla="*/ 16526 h 65980"/>
                  <a:gd name="connsiteX6" fmla="*/ 12008 w 24181"/>
                  <a:gd name="connsiteY6" fmla="*/ 8816 h 65980"/>
                  <a:gd name="connsiteX7" fmla="*/ 19172 w 24181"/>
                  <a:gd name="connsiteY7" fmla="*/ 31 h 65980"/>
                  <a:gd name="connsiteX8" fmla="*/ 24367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367" y="66011"/>
                    </a:moveTo>
                    <a:lnTo>
                      <a:pt x="16307" y="66011"/>
                    </a:lnTo>
                    <a:lnTo>
                      <a:pt x="16307" y="14590"/>
                    </a:lnTo>
                    <a:cubicBezTo>
                      <a:pt x="14372" y="16454"/>
                      <a:pt x="11829" y="18319"/>
                      <a:pt x="8676" y="20184"/>
                    </a:cubicBezTo>
                    <a:cubicBezTo>
                      <a:pt x="5523" y="22048"/>
                      <a:pt x="2693" y="23447"/>
                      <a:pt x="186" y="24343"/>
                    </a:cubicBezTo>
                    <a:lnTo>
                      <a:pt x="186" y="16526"/>
                    </a:lnTo>
                    <a:cubicBezTo>
                      <a:pt x="4699" y="14410"/>
                      <a:pt x="8640" y="11864"/>
                      <a:pt x="12008" y="8816"/>
                    </a:cubicBezTo>
                    <a:cubicBezTo>
                      <a:pt x="15375" y="5840"/>
                      <a:pt x="17740" y="2899"/>
                      <a:pt x="19172" y="31"/>
                    </a:cubicBezTo>
                    <a:lnTo>
                      <a:pt x="24367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5140FCCD-DE5F-AF46-9662-2A3D20013762}"/>
                  </a:ext>
                </a:extLst>
              </p:cNvPr>
              <p:cNvSpPr/>
              <p:nvPr/>
            </p:nvSpPr>
            <p:spPr>
              <a:xfrm>
                <a:off x="2399833" y="1532952"/>
                <a:ext cx="43849" cy="49772"/>
              </a:xfrm>
              <a:custGeom>
                <a:avLst/>
                <a:gdLst>
                  <a:gd name="connsiteX0" fmla="*/ 35443 w 43849"/>
                  <a:gd name="connsiteY0" fmla="*/ 33380 h 49772"/>
                  <a:gd name="connsiteX1" fmla="*/ 43754 w 43849"/>
                  <a:gd name="connsiteY1" fmla="*/ 34420 h 49772"/>
                  <a:gd name="connsiteX2" fmla="*/ 36446 w 43849"/>
                  <a:gd name="connsiteY2" fmla="*/ 45787 h 49772"/>
                  <a:gd name="connsiteX3" fmla="*/ 22833 w 43849"/>
                  <a:gd name="connsiteY3" fmla="*/ 49803 h 49772"/>
                  <a:gd name="connsiteX4" fmla="*/ 6282 w 43849"/>
                  <a:gd name="connsiteY4" fmla="*/ 43384 h 49772"/>
                  <a:gd name="connsiteX5" fmla="*/ 192 w 43849"/>
                  <a:gd name="connsiteY5" fmla="*/ 25347 h 49772"/>
                  <a:gd name="connsiteX6" fmla="*/ 6353 w 43849"/>
                  <a:gd name="connsiteY6" fmla="*/ 6665 h 49772"/>
                  <a:gd name="connsiteX7" fmla="*/ 22403 w 43849"/>
                  <a:gd name="connsiteY7" fmla="*/ 31 h 49772"/>
                  <a:gd name="connsiteX8" fmla="*/ 37986 w 43849"/>
                  <a:gd name="connsiteY8" fmla="*/ 6557 h 49772"/>
                  <a:gd name="connsiteX9" fmla="*/ 44040 w 43849"/>
                  <a:gd name="connsiteY9" fmla="*/ 24845 h 49772"/>
                  <a:gd name="connsiteX10" fmla="*/ 43969 w 43849"/>
                  <a:gd name="connsiteY10" fmla="*/ 26997 h 49772"/>
                  <a:gd name="connsiteX11" fmla="*/ 8503 w 43849"/>
                  <a:gd name="connsiteY11" fmla="*/ 26997 h 49772"/>
                  <a:gd name="connsiteX12" fmla="*/ 12945 w 43849"/>
                  <a:gd name="connsiteY12" fmla="*/ 39010 h 49772"/>
                  <a:gd name="connsiteX13" fmla="*/ 22904 w 43849"/>
                  <a:gd name="connsiteY13" fmla="*/ 43169 h 49772"/>
                  <a:gd name="connsiteX14" fmla="*/ 30427 w 43849"/>
                  <a:gd name="connsiteY14" fmla="*/ 40838 h 49772"/>
                  <a:gd name="connsiteX15" fmla="*/ 35443 w 43849"/>
                  <a:gd name="connsiteY15" fmla="*/ 33380 h 49772"/>
                  <a:gd name="connsiteX16" fmla="*/ 8969 w 43849"/>
                  <a:gd name="connsiteY16" fmla="*/ 20363 h 49772"/>
                  <a:gd name="connsiteX17" fmla="*/ 35514 w 43849"/>
                  <a:gd name="connsiteY17" fmla="*/ 20363 h 49772"/>
                  <a:gd name="connsiteX18" fmla="*/ 32469 w 43849"/>
                  <a:gd name="connsiteY18" fmla="*/ 11362 h 49772"/>
                  <a:gd name="connsiteX19" fmla="*/ 22474 w 43849"/>
                  <a:gd name="connsiteY19" fmla="*/ 6701 h 49772"/>
                  <a:gd name="connsiteX20" fmla="*/ 13124 w 43849"/>
                  <a:gd name="connsiteY20" fmla="*/ 10430 h 49772"/>
                  <a:gd name="connsiteX21" fmla="*/ 8969 w 43849"/>
                  <a:gd name="connsiteY21" fmla="*/ 20363 h 4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849" h="49772">
                    <a:moveTo>
                      <a:pt x="35443" y="33380"/>
                    </a:moveTo>
                    <a:lnTo>
                      <a:pt x="43754" y="34420"/>
                    </a:lnTo>
                    <a:cubicBezTo>
                      <a:pt x="42393" y="39296"/>
                      <a:pt x="39956" y="43098"/>
                      <a:pt x="36446" y="45787"/>
                    </a:cubicBezTo>
                    <a:cubicBezTo>
                      <a:pt x="32863" y="48476"/>
                      <a:pt x="28349" y="49803"/>
                      <a:pt x="22833" y="49803"/>
                    </a:cubicBezTo>
                    <a:cubicBezTo>
                      <a:pt x="15883" y="49803"/>
                      <a:pt x="10366" y="47687"/>
                      <a:pt x="6282" y="43384"/>
                    </a:cubicBezTo>
                    <a:cubicBezTo>
                      <a:pt x="2198" y="39117"/>
                      <a:pt x="156" y="33093"/>
                      <a:pt x="192" y="25347"/>
                    </a:cubicBezTo>
                    <a:cubicBezTo>
                      <a:pt x="156" y="17351"/>
                      <a:pt x="2198" y="11111"/>
                      <a:pt x="6353" y="6665"/>
                    </a:cubicBezTo>
                    <a:cubicBezTo>
                      <a:pt x="10437" y="2254"/>
                      <a:pt x="15811" y="67"/>
                      <a:pt x="22403" y="31"/>
                    </a:cubicBezTo>
                    <a:cubicBezTo>
                      <a:pt x="28744" y="67"/>
                      <a:pt x="33938" y="2218"/>
                      <a:pt x="37986" y="6557"/>
                    </a:cubicBezTo>
                    <a:cubicBezTo>
                      <a:pt x="41998" y="10896"/>
                      <a:pt x="44005" y="16992"/>
                      <a:pt x="44040" y="24845"/>
                    </a:cubicBezTo>
                    <a:cubicBezTo>
                      <a:pt x="44005" y="25347"/>
                      <a:pt x="43969" y="26064"/>
                      <a:pt x="43969" y="26997"/>
                    </a:cubicBezTo>
                    <a:lnTo>
                      <a:pt x="8503" y="26997"/>
                    </a:lnTo>
                    <a:cubicBezTo>
                      <a:pt x="8789" y="32232"/>
                      <a:pt x="10294" y="36248"/>
                      <a:pt x="12945" y="39010"/>
                    </a:cubicBezTo>
                    <a:cubicBezTo>
                      <a:pt x="15596" y="41807"/>
                      <a:pt x="18892" y="43205"/>
                      <a:pt x="22904" y="43169"/>
                    </a:cubicBezTo>
                    <a:cubicBezTo>
                      <a:pt x="25806" y="43205"/>
                      <a:pt x="28314" y="42416"/>
                      <a:pt x="30427" y="40838"/>
                    </a:cubicBezTo>
                    <a:cubicBezTo>
                      <a:pt x="32505" y="39296"/>
                      <a:pt x="34189" y="36822"/>
                      <a:pt x="35443" y="33380"/>
                    </a:cubicBezTo>
                    <a:close/>
                    <a:moveTo>
                      <a:pt x="8969" y="20363"/>
                    </a:moveTo>
                    <a:lnTo>
                      <a:pt x="35514" y="20363"/>
                    </a:lnTo>
                    <a:cubicBezTo>
                      <a:pt x="35156" y="16382"/>
                      <a:pt x="34117" y="13370"/>
                      <a:pt x="32469" y="11362"/>
                    </a:cubicBezTo>
                    <a:cubicBezTo>
                      <a:pt x="29890" y="8278"/>
                      <a:pt x="26558" y="6736"/>
                      <a:pt x="22474" y="6701"/>
                    </a:cubicBezTo>
                    <a:cubicBezTo>
                      <a:pt x="18749" y="6736"/>
                      <a:pt x="15632" y="7956"/>
                      <a:pt x="13124" y="10430"/>
                    </a:cubicBezTo>
                    <a:cubicBezTo>
                      <a:pt x="10581" y="12904"/>
                      <a:pt x="9219" y="16239"/>
                      <a:pt x="8969" y="203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D7AE7BB9-63F2-A4E8-2DE8-1764F4844F31}"/>
                  </a:ext>
                </a:extLst>
              </p:cNvPr>
              <p:cNvSpPr/>
              <p:nvPr/>
            </p:nvSpPr>
            <p:spPr>
              <a:xfrm>
                <a:off x="2450377" y="1553822"/>
                <a:ext cx="24754" cy="8104"/>
              </a:xfrm>
              <a:custGeom>
                <a:avLst/>
                <a:gdLst>
                  <a:gd name="connsiteX0" fmla="*/ 197 w 24754"/>
                  <a:gd name="connsiteY0" fmla="*/ 8135 h 8104"/>
                  <a:gd name="connsiteX1" fmla="*/ 197 w 24754"/>
                  <a:gd name="connsiteY1" fmla="*/ 31 h 8104"/>
                  <a:gd name="connsiteX2" fmla="*/ 24951 w 24754"/>
                  <a:gd name="connsiteY2" fmla="*/ 31 h 8104"/>
                  <a:gd name="connsiteX3" fmla="*/ 24951 w 24754"/>
                  <a:gd name="connsiteY3" fmla="*/ 8135 h 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754" h="8104">
                    <a:moveTo>
                      <a:pt x="197" y="8135"/>
                    </a:moveTo>
                    <a:lnTo>
                      <a:pt x="197" y="31"/>
                    </a:lnTo>
                    <a:lnTo>
                      <a:pt x="24951" y="31"/>
                    </a:lnTo>
                    <a:lnTo>
                      <a:pt x="24951" y="813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CDC938A7-35D3-E3C2-13E6-9B776483EBA0}"/>
                  </a:ext>
                </a:extLst>
              </p:cNvPr>
              <p:cNvSpPr/>
              <p:nvPr/>
            </p:nvSpPr>
            <p:spPr>
              <a:xfrm>
                <a:off x="2481811" y="1515668"/>
                <a:ext cx="42811" cy="67092"/>
              </a:xfrm>
              <a:custGeom>
                <a:avLst/>
                <a:gdLst>
                  <a:gd name="connsiteX0" fmla="*/ 201 w 42811"/>
                  <a:gd name="connsiteY0" fmla="*/ 33595 h 67092"/>
                  <a:gd name="connsiteX1" fmla="*/ 2601 w 42811"/>
                  <a:gd name="connsiteY1" fmla="*/ 14841 h 67092"/>
                  <a:gd name="connsiteX2" fmla="*/ 9730 w 42811"/>
                  <a:gd name="connsiteY2" fmla="*/ 3904 h 67092"/>
                  <a:gd name="connsiteX3" fmla="*/ 21624 w 42811"/>
                  <a:gd name="connsiteY3" fmla="*/ 31 h 67092"/>
                  <a:gd name="connsiteX4" fmla="*/ 30867 w 42811"/>
                  <a:gd name="connsiteY4" fmla="*/ 2182 h 67092"/>
                  <a:gd name="connsiteX5" fmla="*/ 37458 w 42811"/>
                  <a:gd name="connsiteY5" fmla="*/ 8314 h 67092"/>
                  <a:gd name="connsiteX6" fmla="*/ 41542 w 42811"/>
                  <a:gd name="connsiteY6" fmla="*/ 18068 h 67092"/>
                  <a:gd name="connsiteX7" fmla="*/ 43011 w 42811"/>
                  <a:gd name="connsiteY7" fmla="*/ 33595 h 67092"/>
                  <a:gd name="connsiteX8" fmla="*/ 40647 w 42811"/>
                  <a:gd name="connsiteY8" fmla="*/ 52277 h 67092"/>
                  <a:gd name="connsiteX9" fmla="*/ 33554 w 42811"/>
                  <a:gd name="connsiteY9" fmla="*/ 63250 h 67092"/>
                  <a:gd name="connsiteX10" fmla="*/ 21624 w 42811"/>
                  <a:gd name="connsiteY10" fmla="*/ 67123 h 67092"/>
                  <a:gd name="connsiteX11" fmla="*/ 6721 w 42811"/>
                  <a:gd name="connsiteY11" fmla="*/ 60310 h 67092"/>
                  <a:gd name="connsiteX12" fmla="*/ 201 w 42811"/>
                  <a:gd name="connsiteY12" fmla="*/ 33595 h 67092"/>
                  <a:gd name="connsiteX13" fmla="*/ 8512 w 42811"/>
                  <a:gd name="connsiteY13" fmla="*/ 33595 h 67092"/>
                  <a:gd name="connsiteX14" fmla="*/ 12274 w 42811"/>
                  <a:gd name="connsiteY14" fmla="*/ 55146 h 67092"/>
                  <a:gd name="connsiteX15" fmla="*/ 21624 w 42811"/>
                  <a:gd name="connsiteY15" fmla="*/ 60489 h 67092"/>
                  <a:gd name="connsiteX16" fmla="*/ 30938 w 42811"/>
                  <a:gd name="connsiteY16" fmla="*/ 55110 h 67092"/>
                  <a:gd name="connsiteX17" fmla="*/ 34736 w 42811"/>
                  <a:gd name="connsiteY17" fmla="*/ 33595 h 67092"/>
                  <a:gd name="connsiteX18" fmla="*/ 30938 w 42811"/>
                  <a:gd name="connsiteY18" fmla="*/ 12044 h 67092"/>
                  <a:gd name="connsiteX19" fmla="*/ 21517 w 42811"/>
                  <a:gd name="connsiteY19" fmla="*/ 6701 h 67092"/>
                  <a:gd name="connsiteX20" fmla="*/ 12668 w 42811"/>
                  <a:gd name="connsiteY20" fmla="*/ 11434 h 67092"/>
                  <a:gd name="connsiteX21" fmla="*/ 8512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201" y="33595"/>
                    </a:moveTo>
                    <a:cubicBezTo>
                      <a:pt x="165" y="25849"/>
                      <a:pt x="954" y="19610"/>
                      <a:pt x="2601" y="14841"/>
                    </a:cubicBezTo>
                    <a:cubicBezTo>
                      <a:pt x="4178" y="10143"/>
                      <a:pt x="6578" y="6485"/>
                      <a:pt x="9730" y="3904"/>
                    </a:cubicBezTo>
                    <a:cubicBezTo>
                      <a:pt x="12883" y="1358"/>
                      <a:pt x="16824" y="67"/>
                      <a:pt x="21624" y="31"/>
                    </a:cubicBezTo>
                    <a:cubicBezTo>
                      <a:pt x="25099" y="67"/>
                      <a:pt x="28180" y="784"/>
                      <a:pt x="30867" y="2182"/>
                    </a:cubicBezTo>
                    <a:cubicBezTo>
                      <a:pt x="33518" y="3617"/>
                      <a:pt x="35739" y="5661"/>
                      <a:pt x="37458" y="8314"/>
                    </a:cubicBezTo>
                    <a:cubicBezTo>
                      <a:pt x="39178" y="11004"/>
                      <a:pt x="40539" y="14267"/>
                      <a:pt x="41542" y="18068"/>
                    </a:cubicBezTo>
                    <a:cubicBezTo>
                      <a:pt x="42510" y="21941"/>
                      <a:pt x="42975" y="27104"/>
                      <a:pt x="43011" y="33595"/>
                    </a:cubicBezTo>
                    <a:cubicBezTo>
                      <a:pt x="42975" y="41340"/>
                      <a:pt x="42187" y="47580"/>
                      <a:pt x="40647" y="52277"/>
                    </a:cubicBezTo>
                    <a:cubicBezTo>
                      <a:pt x="39035" y="57047"/>
                      <a:pt x="36670" y="60704"/>
                      <a:pt x="33554" y="63250"/>
                    </a:cubicBezTo>
                    <a:cubicBezTo>
                      <a:pt x="30365" y="65832"/>
                      <a:pt x="26389" y="67087"/>
                      <a:pt x="21624" y="67123"/>
                    </a:cubicBezTo>
                    <a:cubicBezTo>
                      <a:pt x="15247" y="67087"/>
                      <a:pt x="10304" y="64828"/>
                      <a:pt x="6721" y="60310"/>
                    </a:cubicBezTo>
                    <a:cubicBezTo>
                      <a:pt x="2351" y="54859"/>
                      <a:pt x="165" y="45966"/>
                      <a:pt x="201" y="33595"/>
                    </a:cubicBezTo>
                    <a:close/>
                    <a:moveTo>
                      <a:pt x="8512" y="33595"/>
                    </a:moveTo>
                    <a:cubicBezTo>
                      <a:pt x="8477" y="44424"/>
                      <a:pt x="9730" y="51596"/>
                      <a:pt x="12274" y="55146"/>
                    </a:cubicBezTo>
                    <a:cubicBezTo>
                      <a:pt x="14782" y="58732"/>
                      <a:pt x="17898" y="60525"/>
                      <a:pt x="21624" y="60489"/>
                    </a:cubicBezTo>
                    <a:cubicBezTo>
                      <a:pt x="25278" y="60525"/>
                      <a:pt x="28395" y="58732"/>
                      <a:pt x="30938" y="55110"/>
                    </a:cubicBezTo>
                    <a:cubicBezTo>
                      <a:pt x="33446" y="51560"/>
                      <a:pt x="34700" y="44388"/>
                      <a:pt x="34736" y="33595"/>
                    </a:cubicBezTo>
                    <a:cubicBezTo>
                      <a:pt x="34700" y="22801"/>
                      <a:pt x="33446" y="15629"/>
                      <a:pt x="30938" y="12044"/>
                    </a:cubicBezTo>
                    <a:cubicBezTo>
                      <a:pt x="28395" y="8529"/>
                      <a:pt x="25242" y="6736"/>
                      <a:pt x="21517" y="6701"/>
                    </a:cubicBezTo>
                    <a:cubicBezTo>
                      <a:pt x="17791" y="6736"/>
                      <a:pt x="14853" y="8314"/>
                      <a:pt x="12668" y="11434"/>
                    </a:cubicBezTo>
                    <a:cubicBezTo>
                      <a:pt x="9874" y="15450"/>
                      <a:pt x="8477" y="22837"/>
                      <a:pt x="8512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5ECED716-006C-F360-BA32-1534962861E1}"/>
                  </a:ext>
                </a:extLst>
              </p:cNvPr>
              <p:cNvSpPr/>
              <p:nvPr/>
            </p:nvSpPr>
            <p:spPr>
              <a:xfrm>
                <a:off x="2530170" y="1515955"/>
                <a:ext cx="45425" cy="65693"/>
              </a:xfrm>
              <a:custGeom>
                <a:avLst/>
                <a:gdLst>
                  <a:gd name="connsiteX0" fmla="*/ 28722 w 45425"/>
                  <a:gd name="connsiteY0" fmla="*/ 65725 h 65693"/>
                  <a:gd name="connsiteX1" fmla="*/ 28722 w 45425"/>
                  <a:gd name="connsiteY1" fmla="*/ 49982 h 65693"/>
                  <a:gd name="connsiteX2" fmla="*/ 206 w 45425"/>
                  <a:gd name="connsiteY2" fmla="*/ 49982 h 65693"/>
                  <a:gd name="connsiteX3" fmla="*/ 206 w 45425"/>
                  <a:gd name="connsiteY3" fmla="*/ 42595 h 65693"/>
                  <a:gd name="connsiteX4" fmla="*/ 30190 w 45425"/>
                  <a:gd name="connsiteY4" fmla="*/ 31 h 65693"/>
                  <a:gd name="connsiteX5" fmla="*/ 36746 w 45425"/>
                  <a:gd name="connsiteY5" fmla="*/ 31 h 65693"/>
                  <a:gd name="connsiteX6" fmla="*/ 36746 w 45425"/>
                  <a:gd name="connsiteY6" fmla="*/ 42595 h 65693"/>
                  <a:gd name="connsiteX7" fmla="*/ 45631 w 45425"/>
                  <a:gd name="connsiteY7" fmla="*/ 42595 h 65693"/>
                  <a:gd name="connsiteX8" fmla="*/ 45631 w 45425"/>
                  <a:gd name="connsiteY8" fmla="*/ 49982 h 65693"/>
                  <a:gd name="connsiteX9" fmla="*/ 36746 w 45425"/>
                  <a:gd name="connsiteY9" fmla="*/ 49982 h 65693"/>
                  <a:gd name="connsiteX10" fmla="*/ 36746 w 45425"/>
                  <a:gd name="connsiteY10" fmla="*/ 65725 h 65693"/>
                  <a:gd name="connsiteX11" fmla="*/ 28722 w 45425"/>
                  <a:gd name="connsiteY11" fmla="*/ 42595 h 65693"/>
                  <a:gd name="connsiteX12" fmla="*/ 28722 w 45425"/>
                  <a:gd name="connsiteY12" fmla="*/ 12976 h 65693"/>
                  <a:gd name="connsiteX13" fmla="*/ 8159 w 45425"/>
                  <a:gd name="connsiteY13" fmla="*/ 42595 h 6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5425" h="65693">
                    <a:moveTo>
                      <a:pt x="28722" y="65725"/>
                    </a:moveTo>
                    <a:lnTo>
                      <a:pt x="28722" y="49982"/>
                    </a:lnTo>
                    <a:lnTo>
                      <a:pt x="206" y="49982"/>
                    </a:lnTo>
                    <a:lnTo>
                      <a:pt x="206" y="42595"/>
                    </a:lnTo>
                    <a:lnTo>
                      <a:pt x="30190" y="31"/>
                    </a:lnTo>
                    <a:lnTo>
                      <a:pt x="36746" y="31"/>
                    </a:lnTo>
                    <a:lnTo>
                      <a:pt x="36746" y="42595"/>
                    </a:lnTo>
                    <a:lnTo>
                      <a:pt x="45631" y="42595"/>
                    </a:lnTo>
                    <a:lnTo>
                      <a:pt x="45631" y="49982"/>
                    </a:lnTo>
                    <a:lnTo>
                      <a:pt x="36746" y="49982"/>
                    </a:lnTo>
                    <a:lnTo>
                      <a:pt x="36746" y="65725"/>
                    </a:lnTo>
                    <a:close/>
                    <a:moveTo>
                      <a:pt x="28722" y="42595"/>
                    </a:moveTo>
                    <a:lnTo>
                      <a:pt x="28722" y="12976"/>
                    </a:lnTo>
                    <a:lnTo>
                      <a:pt x="8159" y="4259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B0EEF65D-4E90-B37D-46F4-455A7474A2D6}"/>
                </a:ext>
              </a:extLst>
            </p:cNvPr>
            <p:cNvSpPr/>
            <p:nvPr/>
          </p:nvSpPr>
          <p:spPr>
            <a:xfrm>
              <a:off x="2584958" y="1572684"/>
              <a:ext cx="13326" cy="24240"/>
            </a:xfrm>
            <a:custGeom>
              <a:avLst/>
              <a:gdLst>
                <a:gd name="connsiteX0" fmla="*/ 211 w 13326"/>
                <a:gd name="connsiteY0" fmla="*/ 24271 h 24240"/>
                <a:gd name="connsiteX1" fmla="*/ 211 w 13326"/>
                <a:gd name="connsiteY1" fmla="*/ 22299 h 24240"/>
                <a:gd name="connsiteX2" fmla="*/ 7340 w 13326"/>
                <a:gd name="connsiteY2" fmla="*/ 17566 h 24240"/>
                <a:gd name="connsiteX3" fmla="*/ 9884 w 13326"/>
                <a:gd name="connsiteY3" fmla="*/ 10824 h 24240"/>
                <a:gd name="connsiteX4" fmla="*/ 9525 w 13326"/>
                <a:gd name="connsiteY4" fmla="*/ 9390 h 24240"/>
                <a:gd name="connsiteX5" fmla="*/ 8594 w 13326"/>
                <a:gd name="connsiteY5" fmla="*/ 8960 h 24240"/>
                <a:gd name="connsiteX6" fmla="*/ 6695 w 13326"/>
                <a:gd name="connsiteY6" fmla="*/ 9856 h 24240"/>
                <a:gd name="connsiteX7" fmla="*/ 4904 w 13326"/>
                <a:gd name="connsiteY7" fmla="*/ 10251 h 24240"/>
                <a:gd name="connsiteX8" fmla="*/ 1501 w 13326"/>
                <a:gd name="connsiteY8" fmla="*/ 8960 h 24240"/>
                <a:gd name="connsiteX9" fmla="*/ 211 w 13326"/>
                <a:gd name="connsiteY9" fmla="*/ 5374 h 24240"/>
                <a:gd name="connsiteX10" fmla="*/ 1859 w 13326"/>
                <a:gd name="connsiteY10" fmla="*/ 1609 h 24240"/>
                <a:gd name="connsiteX11" fmla="*/ 5979 w 13326"/>
                <a:gd name="connsiteY11" fmla="*/ 31 h 24240"/>
                <a:gd name="connsiteX12" fmla="*/ 11209 w 13326"/>
                <a:gd name="connsiteY12" fmla="*/ 2613 h 24240"/>
                <a:gd name="connsiteX13" fmla="*/ 13538 w 13326"/>
                <a:gd name="connsiteY13" fmla="*/ 9426 h 24240"/>
                <a:gd name="connsiteX14" fmla="*/ 10314 w 13326"/>
                <a:gd name="connsiteY14" fmla="*/ 17996 h 24240"/>
                <a:gd name="connsiteX15" fmla="*/ 211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211" y="24271"/>
                  </a:moveTo>
                  <a:lnTo>
                    <a:pt x="211" y="22299"/>
                  </a:lnTo>
                  <a:cubicBezTo>
                    <a:pt x="3256" y="21259"/>
                    <a:pt x="5621" y="19682"/>
                    <a:pt x="7340" y="17566"/>
                  </a:cubicBezTo>
                  <a:cubicBezTo>
                    <a:pt x="9024" y="15414"/>
                    <a:pt x="9884" y="13191"/>
                    <a:pt x="9884" y="10824"/>
                  </a:cubicBezTo>
                  <a:cubicBezTo>
                    <a:pt x="9884" y="10179"/>
                    <a:pt x="9740" y="9677"/>
                    <a:pt x="9525" y="9390"/>
                  </a:cubicBezTo>
                  <a:cubicBezTo>
                    <a:pt x="9239" y="9103"/>
                    <a:pt x="8952" y="8996"/>
                    <a:pt x="8594" y="8960"/>
                  </a:cubicBezTo>
                  <a:cubicBezTo>
                    <a:pt x="8415" y="8996"/>
                    <a:pt x="7770" y="9282"/>
                    <a:pt x="6695" y="9856"/>
                  </a:cubicBezTo>
                  <a:cubicBezTo>
                    <a:pt x="6122" y="10107"/>
                    <a:pt x="5513" y="10215"/>
                    <a:pt x="4904" y="10251"/>
                  </a:cubicBezTo>
                  <a:cubicBezTo>
                    <a:pt x="3471" y="10215"/>
                    <a:pt x="2361" y="9820"/>
                    <a:pt x="1501" y="8960"/>
                  </a:cubicBezTo>
                  <a:cubicBezTo>
                    <a:pt x="641" y="8099"/>
                    <a:pt x="211" y="6916"/>
                    <a:pt x="211" y="5374"/>
                  </a:cubicBezTo>
                  <a:cubicBezTo>
                    <a:pt x="211" y="3939"/>
                    <a:pt x="749" y="2684"/>
                    <a:pt x="1859" y="1609"/>
                  </a:cubicBezTo>
                  <a:cubicBezTo>
                    <a:pt x="2970" y="605"/>
                    <a:pt x="4331" y="67"/>
                    <a:pt x="5979" y="31"/>
                  </a:cubicBezTo>
                  <a:cubicBezTo>
                    <a:pt x="7913" y="67"/>
                    <a:pt x="9669" y="927"/>
                    <a:pt x="11209" y="2613"/>
                  </a:cubicBezTo>
                  <a:cubicBezTo>
                    <a:pt x="12750" y="4370"/>
                    <a:pt x="13538" y="6629"/>
                    <a:pt x="13538" y="9426"/>
                  </a:cubicBezTo>
                  <a:cubicBezTo>
                    <a:pt x="13538" y="12510"/>
                    <a:pt x="12463" y="15343"/>
                    <a:pt x="10314" y="17996"/>
                  </a:cubicBezTo>
                  <a:cubicBezTo>
                    <a:pt x="8164" y="20614"/>
                    <a:pt x="4797" y="22730"/>
                    <a:pt x="211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05510426-AADA-5E1E-23E6-6EEFB3ECFEF1}"/>
                </a:ext>
              </a:extLst>
            </p:cNvPr>
            <p:cNvSpPr/>
            <p:nvPr/>
          </p:nvSpPr>
          <p:spPr>
            <a:xfrm>
              <a:off x="2602942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234EBA43-7705-7280-2FCC-FC6B3D68F9CB}"/>
                </a:ext>
              </a:extLst>
            </p:cNvPr>
            <p:cNvSpPr/>
            <p:nvPr/>
          </p:nvSpPr>
          <p:spPr>
            <a:xfrm>
              <a:off x="2629128" y="1539335"/>
              <a:ext cx="34177" cy="43712"/>
            </a:xfrm>
            <a:custGeom>
              <a:avLst/>
              <a:gdLst>
                <a:gd name="connsiteX0" fmla="*/ 11466 w 34177"/>
                <a:gd name="connsiteY0" fmla="*/ 20327 h 43712"/>
                <a:gd name="connsiteX1" fmla="*/ 4409 w 34177"/>
                <a:gd name="connsiteY1" fmla="*/ 16132 h 43712"/>
                <a:gd name="connsiteX2" fmla="*/ 2618 w 34177"/>
                <a:gd name="connsiteY2" fmla="*/ 10789 h 43712"/>
                <a:gd name="connsiteX3" fmla="*/ 6092 w 34177"/>
                <a:gd name="connsiteY3" fmla="*/ 3832 h 43712"/>
                <a:gd name="connsiteX4" fmla="*/ 18595 w 34177"/>
                <a:gd name="connsiteY4" fmla="*/ 31 h 43712"/>
                <a:gd name="connsiteX5" fmla="*/ 26871 w 34177"/>
                <a:gd name="connsiteY5" fmla="*/ 1107 h 43712"/>
                <a:gd name="connsiteX6" fmla="*/ 31850 w 34177"/>
                <a:gd name="connsiteY6" fmla="*/ 3904 h 43712"/>
                <a:gd name="connsiteX7" fmla="*/ 33176 w 34177"/>
                <a:gd name="connsiteY7" fmla="*/ 7167 h 43712"/>
                <a:gd name="connsiteX8" fmla="*/ 31993 w 34177"/>
                <a:gd name="connsiteY8" fmla="*/ 9713 h 43712"/>
                <a:gd name="connsiteX9" fmla="*/ 29342 w 34177"/>
                <a:gd name="connsiteY9" fmla="*/ 10824 h 43712"/>
                <a:gd name="connsiteX10" fmla="*/ 25223 w 34177"/>
                <a:gd name="connsiteY10" fmla="*/ 7633 h 43712"/>
                <a:gd name="connsiteX11" fmla="*/ 22536 w 34177"/>
                <a:gd name="connsiteY11" fmla="*/ 3688 h 43712"/>
                <a:gd name="connsiteX12" fmla="*/ 18237 w 34177"/>
                <a:gd name="connsiteY12" fmla="*/ 2541 h 43712"/>
                <a:gd name="connsiteX13" fmla="*/ 11824 w 34177"/>
                <a:gd name="connsiteY13" fmla="*/ 4908 h 43712"/>
                <a:gd name="connsiteX14" fmla="*/ 9460 w 34177"/>
                <a:gd name="connsiteY14" fmla="*/ 11291 h 43712"/>
                <a:gd name="connsiteX15" fmla="*/ 11430 w 34177"/>
                <a:gd name="connsiteY15" fmla="*/ 17315 h 43712"/>
                <a:gd name="connsiteX16" fmla="*/ 16840 w 34177"/>
                <a:gd name="connsiteY16" fmla="*/ 19431 h 43712"/>
                <a:gd name="connsiteX17" fmla="*/ 19383 w 34177"/>
                <a:gd name="connsiteY17" fmla="*/ 19251 h 43712"/>
                <a:gd name="connsiteX18" fmla="*/ 22822 w 34177"/>
                <a:gd name="connsiteY18" fmla="*/ 18964 h 43712"/>
                <a:gd name="connsiteX19" fmla="*/ 25438 w 34177"/>
                <a:gd name="connsiteY19" fmla="*/ 19466 h 43712"/>
                <a:gd name="connsiteX20" fmla="*/ 26154 w 34177"/>
                <a:gd name="connsiteY20" fmla="*/ 20614 h 43712"/>
                <a:gd name="connsiteX21" fmla="*/ 25581 w 34177"/>
                <a:gd name="connsiteY21" fmla="*/ 21618 h 43712"/>
                <a:gd name="connsiteX22" fmla="*/ 22751 w 34177"/>
                <a:gd name="connsiteY22" fmla="*/ 22228 h 43712"/>
                <a:gd name="connsiteX23" fmla="*/ 21282 w 34177"/>
                <a:gd name="connsiteY23" fmla="*/ 22084 h 43712"/>
                <a:gd name="connsiteX24" fmla="*/ 17449 w 34177"/>
                <a:gd name="connsiteY24" fmla="*/ 21761 h 43712"/>
                <a:gd name="connsiteX25" fmla="*/ 11323 w 34177"/>
                <a:gd name="connsiteY25" fmla="*/ 24236 h 43712"/>
                <a:gd name="connsiteX26" fmla="*/ 8923 w 34177"/>
                <a:gd name="connsiteY26" fmla="*/ 30726 h 43712"/>
                <a:gd name="connsiteX27" fmla="*/ 11394 w 34177"/>
                <a:gd name="connsiteY27" fmla="*/ 38077 h 43712"/>
                <a:gd name="connsiteX28" fmla="*/ 17807 w 34177"/>
                <a:gd name="connsiteY28" fmla="*/ 40695 h 43712"/>
                <a:gd name="connsiteX29" fmla="*/ 23037 w 34177"/>
                <a:gd name="connsiteY29" fmla="*/ 38759 h 43712"/>
                <a:gd name="connsiteX30" fmla="*/ 25473 w 34177"/>
                <a:gd name="connsiteY30" fmla="*/ 34097 h 43712"/>
                <a:gd name="connsiteX31" fmla="*/ 26871 w 34177"/>
                <a:gd name="connsiteY31" fmla="*/ 31228 h 43712"/>
                <a:gd name="connsiteX32" fmla="*/ 29916 w 34177"/>
                <a:gd name="connsiteY32" fmla="*/ 29794 h 43712"/>
                <a:gd name="connsiteX33" fmla="*/ 33068 w 34177"/>
                <a:gd name="connsiteY33" fmla="*/ 31085 h 43712"/>
                <a:gd name="connsiteX34" fmla="*/ 34394 w 34177"/>
                <a:gd name="connsiteY34" fmla="*/ 34312 h 43712"/>
                <a:gd name="connsiteX35" fmla="*/ 30847 w 34177"/>
                <a:gd name="connsiteY35" fmla="*/ 40014 h 43712"/>
                <a:gd name="connsiteX36" fmla="*/ 17735 w 34177"/>
                <a:gd name="connsiteY36" fmla="*/ 43743 h 43712"/>
                <a:gd name="connsiteX37" fmla="*/ 4767 w 34177"/>
                <a:gd name="connsiteY37" fmla="*/ 40014 h 43712"/>
                <a:gd name="connsiteX38" fmla="*/ 217 w 34177"/>
                <a:gd name="connsiteY38" fmla="*/ 31766 h 43712"/>
                <a:gd name="connsiteX39" fmla="*/ 2653 w 34177"/>
                <a:gd name="connsiteY39" fmla="*/ 25634 h 43712"/>
                <a:gd name="connsiteX40" fmla="*/ 11466 w 34177"/>
                <a:gd name="connsiteY40" fmla="*/ 20327 h 4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4177" h="43712">
                  <a:moveTo>
                    <a:pt x="11466" y="20327"/>
                  </a:moveTo>
                  <a:cubicBezTo>
                    <a:pt x="7955" y="19036"/>
                    <a:pt x="5591" y="17638"/>
                    <a:pt x="4409" y="16132"/>
                  </a:cubicBezTo>
                  <a:cubicBezTo>
                    <a:pt x="3191" y="14661"/>
                    <a:pt x="2582" y="12868"/>
                    <a:pt x="2618" y="10789"/>
                  </a:cubicBezTo>
                  <a:cubicBezTo>
                    <a:pt x="2582" y="8027"/>
                    <a:pt x="3764" y="5697"/>
                    <a:pt x="6092" y="3832"/>
                  </a:cubicBezTo>
                  <a:cubicBezTo>
                    <a:pt x="9245" y="1322"/>
                    <a:pt x="13401" y="67"/>
                    <a:pt x="18595" y="31"/>
                  </a:cubicBezTo>
                  <a:cubicBezTo>
                    <a:pt x="21640" y="67"/>
                    <a:pt x="24399" y="425"/>
                    <a:pt x="26871" y="1107"/>
                  </a:cubicBezTo>
                  <a:cubicBezTo>
                    <a:pt x="29307" y="1860"/>
                    <a:pt x="30954" y="2792"/>
                    <a:pt x="31850" y="3904"/>
                  </a:cubicBezTo>
                  <a:cubicBezTo>
                    <a:pt x="32710" y="5087"/>
                    <a:pt x="33176" y="6163"/>
                    <a:pt x="33176" y="7167"/>
                  </a:cubicBezTo>
                  <a:cubicBezTo>
                    <a:pt x="33176" y="8099"/>
                    <a:pt x="32781" y="8960"/>
                    <a:pt x="31993" y="9713"/>
                  </a:cubicBezTo>
                  <a:cubicBezTo>
                    <a:pt x="31205" y="10466"/>
                    <a:pt x="30310" y="10824"/>
                    <a:pt x="29342" y="10824"/>
                  </a:cubicBezTo>
                  <a:cubicBezTo>
                    <a:pt x="27659" y="10824"/>
                    <a:pt x="26297" y="9784"/>
                    <a:pt x="25223" y="7633"/>
                  </a:cubicBezTo>
                  <a:cubicBezTo>
                    <a:pt x="24148" y="5517"/>
                    <a:pt x="23252" y="4190"/>
                    <a:pt x="22536" y="3688"/>
                  </a:cubicBezTo>
                  <a:cubicBezTo>
                    <a:pt x="21354" y="2935"/>
                    <a:pt x="19921" y="2541"/>
                    <a:pt x="18237" y="2541"/>
                  </a:cubicBezTo>
                  <a:cubicBezTo>
                    <a:pt x="15514" y="2541"/>
                    <a:pt x="13365" y="3330"/>
                    <a:pt x="11824" y="4908"/>
                  </a:cubicBezTo>
                  <a:cubicBezTo>
                    <a:pt x="10212" y="6485"/>
                    <a:pt x="9424" y="8637"/>
                    <a:pt x="9460" y="11291"/>
                  </a:cubicBezTo>
                  <a:cubicBezTo>
                    <a:pt x="9424" y="13944"/>
                    <a:pt x="10069" y="15952"/>
                    <a:pt x="11430" y="17315"/>
                  </a:cubicBezTo>
                  <a:cubicBezTo>
                    <a:pt x="12720" y="18749"/>
                    <a:pt x="14547" y="19431"/>
                    <a:pt x="16840" y="19431"/>
                  </a:cubicBezTo>
                  <a:cubicBezTo>
                    <a:pt x="17628" y="19431"/>
                    <a:pt x="18452" y="19395"/>
                    <a:pt x="19383" y="19251"/>
                  </a:cubicBezTo>
                  <a:cubicBezTo>
                    <a:pt x="20816" y="19108"/>
                    <a:pt x="21963" y="19000"/>
                    <a:pt x="22822" y="18964"/>
                  </a:cubicBezTo>
                  <a:cubicBezTo>
                    <a:pt x="24076" y="19000"/>
                    <a:pt x="24972" y="19180"/>
                    <a:pt x="25438" y="19466"/>
                  </a:cubicBezTo>
                  <a:cubicBezTo>
                    <a:pt x="25903" y="19825"/>
                    <a:pt x="26118" y="20184"/>
                    <a:pt x="26154" y="20614"/>
                  </a:cubicBezTo>
                  <a:cubicBezTo>
                    <a:pt x="26118" y="21044"/>
                    <a:pt x="25939" y="21403"/>
                    <a:pt x="25581" y="21618"/>
                  </a:cubicBezTo>
                  <a:cubicBezTo>
                    <a:pt x="25008" y="22048"/>
                    <a:pt x="24076" y="22228"/>
                    <a:pt x="22751" y="22228"/>
                  </a:cubicBezTo>
                  <a:cubicBezTo>
                    <a:pt x="22464" y="22228"/>
                    <a:pt x="21963" y="22192"/>
                    <a:pt x="21282" y="22084"/>
                  </a:cubicBezTo>
                  <a:cubicBezTo>
                    <a:pt x="19706" y="21905"/>
                    <a:pt x="18416" y="21797"/>
                    <a:pt x="17449" y="21761"/>
                  </a:cubicBezTo>
                  <a:cubicBezTo>
                    <a:pt x="14941" y="21797"/>
                    <a:pt x="12899" y="22622"/>
                    <a:pt x="11323" y="24236"/>
                  </a:cubicBezTo>
                  <a:cubicBezTo>
                    <a:pt x="9675" y="25921"/>
                    <a:pt x="8887" y="28073"/>
                    <a:pt x="8923" y="30726"/>
                  </a:cubicBezTo>
                  <a:cubicBezTo>
                    <a:pt x="8887" y="33882"/>
                    <a:pt x="9711" y="36356"/>
                    <a:pt x="11394" y="38077"/>
                  </a:cubicBezTo>
                  <a:cubicBezTo>
                    <a:pt x="13007" y="39870"/>
                    <a:pt x="15156" y="40731"/>
                    <a:pt x="17807" y="40695"/>
                  </a:cubicBezTo>
                  <a:cubicBezTo>
                    <a:pt x="19921" y="40731"/>
                    <a:pt x="21640" y="40085"/>
                    <a:pt x="23037" y="38759"/>
                  </a:cubicBezTo>
                  <a:cubicBezTo>
                    <a:pt x="23754" y="38041"/>
                    <a:pt x="24578" y="36499"/>
                    <a:pt x="25473" y="34097"/>
                  </a:cubicBezTo>
                  <a:cubicBezTo>
                    <a:pt x="26011" y="32591"/>
                    <a:pt x="26476" y="31623"/>
                    <a:pt x="26871" y="31228"/>
                  </a:cubicBezTo>
                  <a:cubicBezTo>
                    <a:pt x="27802" y="30296"/>
                    <a:pt x="28805" y="29830"/>
                    <a:pt x="29916" y="29794"/>
                  </a:cubicBezTo>
                  <a:cubicBezTo>
                    <a:pt x="31134" y="29830"/>
                    <a:pt x="32208" y="30260"/>
                    <a:pt x="33068" y="31085"/>
                  </a:cubicBezTo>
                  <a:cubicBezTo>
                    <a:pt x="33928" y="31981"/>
                    <a:pt x="34358" y="33057"/>
                    <a:pt x="34394" y="34312"/>
                  </a:cubicBezTo>
                  <a:cubicBezTo>
                    <a:pt x="34358" y="36392"/>
                    <a:pt x="33176" y="38292"/>
                    <a:pt x="30847" y="40014"/>
                  </a:cubicBezTo>
                  <a:cubicBezTo>
                    <a:pt x="27372" y="42524"/>
                    <a:pt x="23001" y="43743"/>
                    <a:pt x="17735" y="43743"/>
                  </a:cubicBezTo>
                  <a:cubicBezTo>
                    <a:pt x="12111" y="43743"/>
                    <a:pt x="7776" y="42524"/>
                    <a:pt x="4767" y="40014"/>
                  </a:cubicBezTo>
                  <a:cubicBezTo>
                    <a:pt x="1686" y="37575"/>
                    <a:pt x="181" y="34814"/>
                    <a:pt x="217" y="31766"/>
                  </a:cubicBezTo>
                  <a:cubicBezTo>
                    <a:pt x="181" y="29650"/>
                    <a:pt x="1005" y="27606"/>
                    <a:pt x="2653" y="25634"/>
                  </a:cubicBezTo>
                  <a:cubicBezTo>
                    <a:pt x="4301" y="23698"/>
                    <a:pt x="7239" y="21941"/>
                    <a:pt x="11466" y="20327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3307437B-BE0D-C59D-51B3-A71AA4306D05}"/>
                </a:ext>
              </a:extLst>
            </p:cNvPr>
            <p:cNvSpPr/>
            <p:nvPr/>
          </p:nvSpPr>
          <p:spPr>
            <a:xfrm>
              <a:off x="2625870" y="1491391"/>
              <a:ext cx="55025" cy="19722"/>
            </a:xfrm>
            <a:custGeom>
              <a:avLst/>
              <a:gdLst>
                <a:gd name="connsiteX0" fmla="*/ 0 w 55025"/>
                <a:gd name="connsiteY0" fmla="*/ 19722 h 19722"/>
                <a:gd name="connsiteX1" fmla="*/ 27513 w 55025"/>
                <a:gd name="connsiteY1" fmla="*/ 0 h 19722"/>
                <a:gd name="connsiteX2" fmla="*/ 55026 w 55025"/>
                <a:gd name="connsiteY2" fmla="*/ 19722 h 19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25" h="19722">
                  <a:moveTo>
                    <a:pt x="0" y="19722"/>
                  </a:moveTo>
                  <a:lnTo>
                    <a:pt x="27513" y="0"/>
                  </a:lnTo>
                  <a:lnTo>
                    <a:pt x="55026" y="19722"/>
                  </a:lnTo>
                </a:path>
              </a:pathLst>
            </a:custGeom>
            <a:noFill/>
            <a:ln w="6871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5" name="Graphic 1">
              <a:extLst>
                <a:ext uri="{FF2B5EF4-FFF2-40B4-BE49-F238E27FC236}">
                  <a16:creationId xmlns:a16="http://schemas.microsoft.com/office/drawing/2014/main" id="{67B162F8-27E2-8830-BABB-F8028011FE18}"/>
                </a:ext>
              </a:extLst>
            </p:cNvPr>
            <p:cNvGrpSpPr/>
            <p:nvPr/>
          </p:nvGrpSpPr>
          <p:grpSpPr>
            <a:xfrm>
              <a:off x="2683045" y="1565189"/>
              <a:ext cx="186053" cy="46760"/>
              <a:chOff x="2683045" y="1565189"/>
              <a:chExt cx="186053" cy="46760"/>
            </a:xfrm>
            <a:solidFill>
              <a:srgbClr val="000000"/>
            </a:solidFill>
          </p:grpSpPr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42B15F95-0B28-883F-AE85-1A80421D09F0}"/>
                  </a:ext>
                </a:extLst>
              </p:cNvPr>
              <p:cNvSpPr/>
              <p:nvPr/>
            </p:nvSpPr>
            <p:spPr>
              <a:xfrm>
                <a:off x="2683045" y="1577131"/>
                <a:ext cx="31167" cy="34819"/>
              </a:xfrm>
              <a:custGeom>
                <a:avLst/>
                <a:gdLst>
                  <a:gd name="connsiteX0" fmla="*/ 222 w 31167"/>
                  <a:gd name="connsiteY0" fmla="*/ 17426 h 34819"/>
                  <a:gd name="connsiteX1" fmla="*/ 5345 w 31167"/>
                  <a:gd name="connsiteY1" fmla="*/ 3728 h 34819"/>
                  <a:gd name="connsiteX2" fmla="*/ 15806 w 31167"/>
                  <a:gd name="connsiteY2" fmla="*/ 34 h 34819"/>
                  <a:gd name="connsiteX3" fmla="*/ 27019 w 31167"/>
                  <a:gd name="connsiteY3" fmla="*/ 4552 h 34819"/>
                  <a:gd name="connsiteX4" fmla="*/ 31389 w 31167"/>
                  <a:gd name="connsiteY4" fmla="*/ 16959 h 34819"/>
                  <a:gd name="connsiteX5" fmla="*/ 29455 w 31167"/>
                  <a:gd name="connsiteY5" fmla="*/ 27108 h 34819"/>
                  <a:gd name="connsiteX6" fmla="*/ 23830 w 31167"/>
                  <a:gd name="connsiteY6" fmla="*/ 32809 h 34819"/>
                  <a:gd name="connsiteX7" fmla="*/ 15806 w 31167"/>
                  <a:gd name="connsiteY7" fmla="*/ 34853 h 34819"/>
                  <a:gd name="connsiteX8" fmla="*/ 4521 w 31167"/>
                  <a:gd name="connsiteY8" fmla="*/ 30371 h 34819"/>
                  <a:gd name="connsiteX9" fmla="*/ 222 w 31167"/>
                  <a:gd name="connsiteY9" fmla="*/ 17426 h 34819"/>
                  <a:gd name="connsiteX10" fmla="*/ 5990 w 31167"/>
                  <a:gd name="connsiteY10" fmla="*/ 17426 h 34819"/>
                  <a:gd name="connsiteX11" fmla="*/ 8784 w 31167"/>
                  <a:gd name="connsiteY11" fmla="*/ 27036 h 34819"/>
                  <a:gd name="connsiteX12" fmla="*/ 15806 w 31167"/>
                  <a:gd name="connsiteY12" fmla="*/ 30227 h 34819"/>
                  <a:gd name="connsiteX13" fmla="*/ 22791 w 31167"/>
                  <a:gd name="connsiteY13" fmla="*/ 27036 h 34819"/>
                  <a:gd name="connsiteX14" fmla="*/ 25586 w 31167"/>
                  <a:gd name="connsiteY14" fmla="*/ 17246 h 34819"/>
                  <a:gd name="connsiteX15" fmla="*/ 22791 w 31167"/>
                  <a:gd name="connsiteY15" fmla="*/ 7887 h 34819"/>
                  <a:gd name="connsiteX16" fmla="*/ 15806 w 31167"/>
                  <a:gd name="connsiteY16" fmla="*/ 4696 h 34819"/>
                  <a:gd name="connsiteX17" fmla="*/ 8784 w 31167"/>
                  <a:gd name="connsiteY17" fmla="*/ 7887 h 34819"/>
                  <a:gd name="connsiteX18" fmla="*/ 5990 w 31167"/>
                  <a:gd name="connsiteY18" fmla="*/ 17426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67" h="34819">
                    <a:moveTo>
                      <a:pt x="222" y="17426"/>
                    </a:moveTo>
                    <a:cubicBezTo>
                      <a:pt x="222" y="11258"/>
                      <a:pt x="1906" y="6704"/>
                      <a:pt x="5345" y="3728"/>
                    </a:cubicBezTo>
                    <a:cubicBezTo>
                      <a:pt x="8175" y="1289"/>
                      <a:pt x="11686" y="70"/>
                      <a:pt x="15806" y="34"/>
                    </a:cubicBezTo>
                    <a:cubicBezTo>
                      <a:pt x="20391" y="70"/>
                      <a:pt x="24117" y="1576"/>
                      <a:pt x="27019" y="4552"/>
                    </a:cubicBezTo>
                    <a:cubicBezTo>
                      <a:pt x="29920" y="7564"/>
                      <a:pt x="31389" y="11688"/>
                      <a:pt x="31389" y="16959"/>
                    </a:cubicBezTo>
                    <a:cubicBezTo>
                      <a:pt x="31389" y="21298"/>
                      <a:pt x="30744" y="24669"/>
                      <a:pt x="29455" y="27108"/>
                    </a:cubicBezTo>
                    <a:cubicBezTo>
                      <a:pt x="28165" y="29546"/>
                      <a:pt x="26266" y="31447"/>
                      <a:pt x="23830" y="32809"/>
                    </a:cubicBezTo>
                    <a:cubicBezTo>
                      <a:pt x="21358" y="34172"/>
                      <a:pt x="18707" y="34853"/>
                      <a:pt x="15806" y="34853"/>
                    </a:cubicBezTo>
                    <a:cubicBezTo>
                      <a:pt x="11149" y="34853"/>
                      <a:pt x="7387" y="33383"/>
                      <a:pt x="4521" y="30371"/>
                    </a:cubicBezTo>
                    <a:cubicBezTo>
                      <a:pt x="1655" y="27430"/>
                      <a:pt x="222" y="23091"/>
                      <a:pt x="222" y="17426"/>
                    </a:cubicBezTo>
                    <a:close/>
                    <a:moveTo>
                      <a:pt x="5990" y="17426"/>
                    </a:moveTo>
                    <a:cubicBezTo>
                      <a:pt x="5954" y="21729"/>
                      <a:pt x="6885" y="24956"/>
                      <a:pt x="8784" y="27036"/>
                    </a:cubicBezTo>
                    <a:cubicBezTo>
                      <a:pt x="10611" y="29187"/>
                      <a:pt x="12976" y="30227"/>
                      <a:pt x="15806" y="30227"/>
                    </a:cubicBezTo>
                    <a:cubicBezTo>
                      <a:pt x="18600" y="30227"/>
                      <a:pt x="20929" y="29187"/>
                      <a:pt x="22791" y="27036"/>
                    </a:cubicBezTo>
                    <a:cubicBezTo>
                      <a:pt x="24654" y="24920"/>
                      <a:pt x="25586" y="21657"/>
                      <a:pt x="25586" y="17246"/>
                    </a:cubicBezTo>
                    <a:cubicBezTo>
                      <a:pt x="25586" y="13158"/>
                      <a:pt x="24654" y="10039"/>
                      <a:pt x="22791" y="7887"/>
                    </a:cubicBezTo>
                    <a:cubicBezTo>
                      <a:pt x="20929" y="5807"/>
                      <a:pt x="18600" y="4732"/>
                      <a:pt x="15806" y="4696"/>
                    </a:cubicBezTo>
                    <a:cubicBezTo>
                      <a:pt x="12976" y="4732"/>
                      <a:pt x="10611" y="5807"/>
                      <a:pt x="8784" y="7887"/>
                    </a:cubicBezTo>
                    <a:cubicBezTo>
                      <a:pt x="6885" y="10039"/>
                      <a:pt x="5954" y="13194"/>
                      <a:pt x="5990" y="1742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B4D242A-7CDB-EB36-382D-70602A390F6B}"/>
                  </a:ext>
                </a:extLst>
              </p:cNvPr>
              <p:cNvSpPr/>
              <p:nvPr/>
            </p:nvSpPr>
            <p:spPr>
              <a:xfrm>
                <a:off x="2720754" y="1577131"/>
                <a:ext cx="18091" cy="34066"/>
              </a:xfrm>
              <a:custGeom>
                <a:avLst/>
                <a:gdLst>
                  <a:gd name="connsiteX0" fmla="*/ 226 w 18091"/>
                  <a:gd name="connsiteY0" fmla="*/ 34100 h 34066"/>
                  <a:gd name="connsiteX1" fmla="*/ 226 w 18091"/>
                  <a:gd name="connsiteY1" fmla="*/ 787 h 34066"/>
                  <a:gd name="connsiteX2" fmla="*/ 5313 w 18091"/>
                  <a:gd name="connsiteY2" fmla="*/ 787 h 34066"/>
                  <a:gd name="connsiteX3" fmla="*/ 5313 w 18091"/>
                  <a:gd name="connsiteY3" fmla="*/ 5843 h 34066"/>
                  <a:gd name="connsiteX4" fmla="*/ 8896 w 18091"/>
                  <a:gd name="connsiteY4" fmla="*/ 1181 h 34066"/>
                  <a:gd name="connsiteX5" fmla="*/ 12514 w 18091"/>
                  <a:gd name="connsiteY5" fmla="*/ 34 h 34066"/>
                  <a:gd name="connsiteX6" fmla="*/ 18317 w 18091"/>
                  <a:gd name="connsiteY6" fmla="*/ 1827 h 34066"/>
                  <a:gd name="connsiteX7" fmla="*/ 16383 w 18091"/>
                  <a:gd name="connsiteY7" fmla="*/ 7098 h 34066"/>
                  <a:gd name="connsiteX8" fmla="*/ 12263 w 18091"/>
                  <a:gd name="connsiteY8" fmla="*/ 5843 h 34066"/>
                  <a:gd name="connsiteX9" fmla="*/ 8931 w 18091"/>
                  <a:gd name="connsiteY9" fmla="*/ 6991 h 34066"/>
                  <a:gd name="connsiteX10" fmla="*/ 6818 w 18091"/>
                  <a:gd name="connsiteY10" fmla="*/ 10075 h 34066"/>
                  <a:gd name="connsiteX11" fmla="*/ 5886 w 18091"/>
                  <a:gd name="connsiteY11" fmla="*/ 16673 h 34066"/>
                  <a:gd name="connsiteX12" fmla="*/ 5886 w 18091"/>
                  <a:gd name="connsiteY12" fmla="*/ 34100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091" h="34066">
                    <a:moveTo>
                      <a:pt x="226" y="34100"/>
                    </a:moveTo>
                    <a:lnTo>
                      <a:pt x="226" y="787"/>
                    </a:lnTo>
                    <a:lnTo>
                      <a:pt x="5313" y="787"/>
                    </a:lnTo>
                    <a:lnTo>
                      <a:pt x="5313" y="5843"/>
                    </a:lnTo>
                    <a:cubicBezTo>
                      <a:pt x="6603" y="3512"/>
                      <a:pt x="7785" y="1934"/>
                      <a:pt x="8896" y="1181"/>
                    </a:cubicBezTo>
                    <a:cubicBezTo>
                      <a:pt x="9970" y="428"/>
                      <a:pt x="11188" y="70"/>
                      <a:pt x="12514" y="34"/>
                    </a:cubicBezTo>
                    <a:cubicBezTo>
                      <a:pt x="14412" y="70"/>
                      <a:pt x="16347" y="644"/>
                      <a:pt x="18317" y="1827"/>
                    </a:cubicBezTo>
                    <a:lnTo>
                      <a:pt x="16383" y="7098"/>
                    </a:lnTo>
                    <a:cubicBezTo>
                      <a:pt x="14986" y="6273"/>
                      <a:pt x="13589" y="5879"/>
                      <a:pt x="12263" y="5843"/>
                    </a:cubicBezTo>
                    <a:cubicBezTo>
                      <a:pt x="10973" y="5879"/>
                      <a:pt x="9863" y="6238"/>
                      <a:pt x="8931" y="6991"/>
                    </a:cubicBezTo>
                    <a:cubicBezTo>
                      <a:pt x="7928" y="7744"/>
                      <a:pt x="7248" y="8784"/>
                      <a:pt x="6818" y="10075"/>
                    </a:cubicBezTo>
                    <a:cubicBezTo>
                      <a:pt x="6173" y="12119"/>
                      <a:pt x="5850" y="14306"/>
                      <a:pt x="5886" y="16673"/>
                    </a:cubicBezTo>
                    <a:lnTo>
                      <a:pt x="5886" y="341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AB1D98BC-E046-AF69-B529-81966EB24812}"/>
                  </a:ext>
                </a:extLst>
              </p:cNvPr>
              <p:cNvSpPr/>
              <p:nvPr/>
            </p:nvSpPr>
            <p:spPr>
              <a:xfrm>
                <a:off x="2740159" y="1565189"/>
                <a:ext cx="28876" cy="46760"/>
              </a:xfrm>
              <a:custGeom>
                <a:avLst/>
                <a:gdLst>
                  <a:gd name="connsiteX0" fmla="*/ 23874 w 28876"/>
                  <a:gd name="connsiteY0" fmla="*/ 46041 h 46760"/>
                  <a:gd name="connsiteX1" fmla="*/ 23874 w 28876"/>
                  <a:gd name="connsiteY1" fmla="*/ 41846 h 46760"/>
                  <a:gd name="connsiteX2" fmla="*/ 14560 w 28876"/>
                  <a:gd name="connsiteY2" fmla="*/ 46794 h 46760"/>
                  <a:gd name="connsiteX3" fmla="*/ 7252 w 28876"/>
                  <a:gd name="connsiteY3" fmla="*/ 44607 h 46760"/>
                  <a:gd name="connsiteX4" fmla="*/ 2057 w 28876"/>
                  <a:gd name="connsiteY4" fmla="*/ 38475 h 46760"/>
                  <a:gd name="connsiteX5" fmla="*/ 230 w 28876"/>
                  <a:gd name="connsiteY5" fmla="*/ 29403 h 46760"/>
                  <a:gd name="connsiteX6" fmla="*/ 1878 w 28876"/>
                  <a:gd name="connsiteY6" fmla="*/ 20366 h 46760"/>
                  <a:gd name="connsiteX7" fmla="*/ 6893 w 28876"/>
                  <a:gd name="connsiteY7" fmla="*/ 14127 h 46760"/>
                  <a:gd name="connsiteX8" fmla="*/ 14309 w 28876"/>
                  <a:gd name="connsiteY8" fmla="*/ 11975 h 46760"/>
                  <a:gd name="connsiteX9" fmla="*/ 19647 w 28876"/>
                  <a:gd name="connsiteY9" fmla="*/ 13266 h 46760"/>
                  <a:gd name="connsiteX10" fmla="*/ 23480 w 28876"/>
                  <a:gd name="connsiteY10" fmla="*/ 16565 h 46760"/>
                  <a:gd name="connsiteX11" fmla="*/ 23480 w 28876"/>
                  <a:gd name="connsiteY11" fmla="*/ 34 h 46760"/>
                  <a:gd name="connsiteX12" fmla="*/ 29104 w 28876"/>
                  <a:gd name="connsiteY12" fmla="*/ 34 h 46760"/>
                  <a:gd name="connsiteX13" fmla="*/ 29104 w 28876"/>
                  <a:gd name="connsiteY13" fmla="*/ 46041 h 46760"/>
                  <a:gd name="connsiteX14" fmla="*/ 6034 w 28876"/>
                  <a:gd name="connsiteY14" fmla="*/ 29403 h 46760"/>
                  <a:gd name="connsiteX15" fmla="*/ 8720 w 28876"/>
                  <a:gd name="connsiteY15" fmla="*/ 39013 h 46760"/>
                  <a:gd name="connsiteX16" fmla="*/ 15097 w 28876"/>
                  <a:gd name="connsiteY16" fmla="*/ 42168 h 46760"/>
                  <a:gd name="connsiteX17" fmla="*/ 21366 w 28876"/>
                  <a:gd name="connsiteY17" fmla="*/ 39156 h 46760"/>
                  <a:gd name="connsiteX18" fmla="*/ 23981 w 28876"/>
                  <a:gd name="connsiteY18" fmla="*/ 29869 h 46760"/>
                  <a:gd name="connsiteX19" fmla="*/ 21331 w 28876"/>
                  <a:gd name="connsiteY19" fmla="*/ 19864 h 46760"/>
                  <a:gd name="connsiteX20" fmla="*/ 14846 w 28876"/>
                  <a:gd name="connsiteY20" fmla="*/ 16637 h 46760"/>
                  <a:gd name="connsiteX21" fmla="*/ 8541 w 28876"/>
                  <a:gd name="connsiteY21" fmla="*/ 19721 h 46760"/>
                  <a:gd name="connsiteX22" fmla="*/ 6034 w 28876"/>
                  <a:gd name="connsiteY22" fmla="*/ 29403 h 4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8876" h="46760">
                    <a:moveTo>
                      <a:pt x="23874" y="46041"/>
                    </a:moveTo>
                    <a:lnTo>
                      <a:pt x="23874" y="41846"/>
                    </a:lnTo>
                    <a:cubicBezTo>
                      <a:pt x="21760" y="45145"/>
                      <a:pt x="18644" y="46794"/>
                      <a:pt x="14560" y="46794"/>
                    </a:cubicBezTo>
                    <a:cubicBezTo>
                      <a:pt x="11873" y="46794"/>
                      <a:pt x="9437" y="46077"/>
                      <a:pt x="7252" y="44607"/>
                    </a:cubicBezTo>
                    <a:cubicBezTo>
                      <a:pt x="4995" y="43137"/>
                      <a:pt x="3275" y="41093"/>
                      <a:pt x="2057" y="38475"/>
                    </a:cubicBezTo>
                    <a:cubicBezTo>
                      <a:pt x="803" y="35857"/>
                      <a:pt x="194" y="32845"/>
                      <a:pt x="230" y="29403"/>
                    </a:cubicBezTo>
                    <a:cubicBezTo>
                      <a:pt x="194" y="26103"/>
                      <a:pt x="732" y="23091"/>
                      <a:pt x="1878" y="20366"/>
                    </a:cubicBezTo>
                    <a:cubicBezTo>
                      <a:pt x="2953" y="17677"/>
                      <a:pt x="4636" y="15597"/>
                      <a:pt x="6893" y="14127"/>
                    </a:cubicBezTo>
                    <a:cubicBezTo>
                      <a:pt x="9079" y="12728"/>
                      <a:pt x="11551" y="12011"/>
                      <a:pt x="14309" y="11975"/>
                    </a:cubicBezTo>
                    <a:cubicBezTo>
                      <a:pt x="16279" y="12011"/>
                      <a:pt x="18070" y="12441"/>
                      <a:pt x="19647" y="13266"/>
                    </a:cubicBezTo>
                    <a:cubicBezTo>
                      <a:pt x="21223" y="14127"/>
                      <a:pt x="22477" y="15202"/>
                      <a:pt x="23480" y="16565"/>
                    </a:cubicBezTo>
                    <a:lnTo>
                      <a:pt x="23480" y="34"/>
                    </a:lnTo>
                    <a:lnTo>
                      <a:pt x="29104" y="34"/>
                    </a:lnTo>
                    <a:lnTo>
                      <a:pt x="29104" y="46041"/>
                    </a:lnTo>
                    <a:close/>
                    <a:moveTo>
                      <a:pt x="6034" y="29403"/>
                    </a:moveTo>
                    <a:cubicBezTo>
                      <a:pt x="5998" y="33706"/>
                      <a:pt x="6893" y="36897"/>
                      <a:pt x="8720" y="39013"/>
                    </a:cubicBezTo>
                    <a:cubicBezTo>
                      <a:pt x="10512" y="41128"/>
                      <a:pt x="12625" y="42168"/>
                      <a:pt x="15097" y="42168"/>
                    </a:cubicBezTo>
                    <a:cubicBezTo>
                      <a:pt x="17533" y="42168"/>
                      <a:pt x="19647" y="41164"/>
                      <a:pt x="21366" y="39156"/>
                    </a:cubicBezTo>
                    <a:cubicBezTo>
                      <a:pt x="23086" y="37148"/>
                      <a:pt x="23946" y="34064"/>
                      <a:pt x="23981" y="29869"/>
                    </a:cubicBezTo>
                    <a:cubicBezTo>
                      <a:pt x="23946" y="25350"/>
                      <a:pt x="23050" y="22016"/>
                      <a:pt x="21331" y="19864"/>
                    </a:cubicBezTo>
                    <a:cubicBezTo>
                      <a:pt x="19539" y="17748"/>
                      <a:pt x="17390" y="16673"/>
                      <a:pt x="14846" y="16637"/>
                    </a:cubicBezTo>
                    <a:cubicBezTo>
                      <a:pt x="12303" y="16673"/>
                      <a:pt x="10189" y="17712"/>
                      <a:pt x="8541" y="19721"/>
                    </a:cubicBezTo>
                    <a:cubicBezTo>
                      <a:pt x="6822" y="21800"/>
                      <a:pt x="5998" y="25028"/>
                      <a:pt x="6034" y="294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DAB2FD5E-A5E8-24D4-E6E9-3D7E67E56D55}"/>
                  </a:ext>
                </a:extLst>
              </p:cNvPr>
              <p:cNvSpPr/>
              <p:nvPr/>
            </p:nvSpPr>
            <p:spPr>
              <a:xfrm>
                <a:off x="2777942" y="1565189"/>
                <a:ext cx="5624" cy="46007"/>
              </a:xfrm>
              <a:custGeom>
                <a:avLst/>
                <a:gdLst>
                  <a:gd name="connsiteX0" fmla="*/ 232 w 5624"/>
                  <a:gd name="connsiteY0" fmla="*/ 6524 h 46007"/>
                  <a:gd name="connsiteX1" fmla="*/ 232 w 5624"/>
                  <a:gd name="connsiteY1" fmla="*/ 34 h 46007"/>
                  <a:gd name="connsiteX2" fmla="*/ 5857 w 5624"/>
                  <a:gd name="connsiteY2" fmla="*/ 34 h 46007"/>
                  <a:gd name="connsiteX3" fmla="*/ 5857 w 5624"/>
                  <a:gd name="connsiteY3" fmla="*/ 6524 h 46007"/>
                  <a:gd name="connsiteX4" fmla="*/ 232 w 5624"/>
                  <a:gd name="connsiteY4" fmla="*/ 46041 h 46007"/>
                  <a:gd name="connsiteX5" fmla="*/ 232 w 5624"/>
                  <a:gd name="connsiteY5" fmla="*/ 12728 h 46007"/>
                  <a:gd name="connsiteX6" fmla="*/ 5857 w 5624"/>
                  <a:gd name="connsiteY6" fmla="*/ 12728 h 46007"/>
                  <a:gd name="connsiteX7" fmla="*/ 5857 w 5624"/>
                  <a:gd name="connsiteY7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624" h="46007">
                    <a:moveTo>
                      <a:pt x="232" y="6524"/>
                    </a:moveTo>
                    <a:lnTo>
                      <a:pt x="232" y="34"/>
                    </a:lnTo>
                    <a:lnTo>
                      <a:pt x="5857" y="34"/>
                    </a:lnTo>
                    <a:lnTo>
                      <a:pt x="5857" y="6524"/>
                    </a:lnTo>
                    <a:close/>
                    <a:moveTo>
                      <a:pt x="232" y="46041"/>
                    </a:moveTo>
                    <a:lnTo>
                      <a:pt x="232" y="12728"/>
                    </a:lnTo>
                    <a:lnTo>
                      <a:pt x="5857" y="12728"/>
                    </a:lnTo>
                    <a:lnTo>
                      <a:pt x="5857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2428EB2F-494A-07B3-44B3-6CD573B26027}"/>
                  </a:ext>
                </a:extLst>
              </p:cNvPr>
              <p:cNvSpPr/>
              <p:nvPr/>
            </p:nvSpPr>
            <p:spPr>
              <a:xfrm>
                <a:off x="2792176" y="1577131"/>
                <a:ext cx="27047" cy="34066"/>
              </a:xfrm>
              <a:custGeom>
                <a:avLst/>
                <a:gdLst>
                  <a:gd name="connsiteX0" fmla="*/ 234 w 27047"/>
                  <a:gd name="connsiteY0" fmla="*/ 34100 h 34066"/>
                  <a:gd name="connsiteX1" fmla="*/ 234 w 27047"/>
                  <a:gd name="connsiteY1" fmla="*/ 787 h 34066"/>
                  <a:gd name="connsiteX2" fmla="*/ 5321 w 27047"/>
                  <a:gd name="connsiteY2" fmla="*/ 787 h 34066"/>
                  <a:gd name="connsiteX3" fmla="*/ 5321 w 27047"/>
                  <a:gd name="connsiteY3" fmla="*/ 5520 h 34066"/>
                  <a:gd name="connsiteX4" fmla="*/ 15925 w 27047"/>
                  <a:gd name="connsiteY4" fmla="*/ 34 h 34066"/>
                  <a:gd name="connsiteX5" fmla="*/ 21442 w 27047"/>
                  <a:gd name="connsiteY5" fmla="*/ 1110 h 34066"/>
                  <a:gd name="connsiteX6" fmla="*/ 25203 w 27047"/>
                  <a:gd name="connsiteY6" fmla="*/ 3943 h 34066"/>
                  <a:gd name="connsiteX7" fmla="*/ 26959 w 27047"/>
                  <a:gd name="connsiteY7" fmla="*/ 8138 h 34066"/>
                  <a:gd name="connsiteX8" fmla="*/ 27281 w 27047"/>
                  <a:gd name="connsiteY8" fmla="*/ 13625 h 34066"/>
                  <a:gd name="connsiteX9" fmla="*/ 27281 w 27047"/>
                  <a:gd name="connsiteY9" fmla="*/ 34100 h 34066"/>
                  <a:gd name="connsiteX10" fmla="*/ 21657 w 27047"/>
                  <a:gd name="connsiteY10" fmla="*/ 34100 h 34066"/>
                  <a:gd name="connsiteX11" fmla="*/ 21657 w 27047"/>
                  <a:gd name="connsiteY11" fmla="*/ 13840 h 34066"/>
                  <a:gd name="connsiteX12" fmla="*/ 20976 w 27047"/>
                  <a:gd name="connsiteY12" fmla="*/ 8676 h 34066"/>
                  <a:gd name="connsiteX13" fmla="*/ 18647 w 27047"/>
                  <a:gd name="connsiteY13" fmla="*/ 5951 h 34066"/>
                  <a:gd name="connsiteX14" fmla="*/ 14707 w 27047"/>
                  <a:gd name="connsiteY14" fmla="*/ 4911 h 34066"/>
                  <a:gd name="connsiteX15" fmla="*/ 8509 w 27047"/>
                  <a:gd name="connsiteY15" fmla="*/ 7206 h 34066"/>
                  <a:gd name="connsiteX16" fmla="*/ 5894 w 27047"/>
                  <a:gd name="connsiteY16" fmla="*/ 15884 h 34066"/>
                  <a:gd name="connsiteX17" fmla="*/ 5894 w 27047"/>
                  <a:gd name="connsiteY17" fmla="*/ 34100 h 340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047" h="34066">
                    <a:moveTo>
                      <a:pt x="234" y="34100"/>
                    </a:moveTo>
                    <a:lnTo>
                      <a:pt x="234" y="787"/>
                    </a:lnTo>
                    <a:lnTo>
                      <a:pt x="5321" y="787"/>
                    </a:lnTo>
                    <a:lnTo>
                      <a:pt x="5321" y="5520"/>
                    </a:lnTo>
                    <a:cubicBezTo>
                      <a:pt x="7721" y="1899"/>
                      <a:pt x="11268" y="70"/>
                      <a:pt x="15925" y="34"/>
                    </a:cubicBezTo>
                    <a:cubicBezTo>
                      <a:pt x="17895" y="70"/>
                      <a:pt x="19722" y="428"/>
                      <a:pt x="21442" y="1110"/>
                    </a:cubicBezTo>
                    <a:cubicBezTo>
                      <a:pt x="23090" y="1863"/>
                      <a:pt x="24343" y="2795"/>
                      <a:pt x="25203" y="3943"/>
                    </a:cubicBezTo>
                    <a:cubicBezTo>
                      <a:pt x="25991" y="5126"/>
                      <a:pt x="26600" y="6524"/>
                      <a:pt x="26959" y="8138"/>
                    </a:cubicBezTo>
                    <a:cubicBezTo>
                      <a:pt x="27174" y="9178"/>
                      <a:pt x="27281" y="11007"/>
                      <a:pt x="27281" y="13625"/>
                    </a:cubicBezTo>
                    <a:lnTo>
                      <a:pt x="27281" y="34100"/>
                    </a:lnTo>
                    <a:lnTo>
                      <a:pt x="21657" y="34100"/>
                    </a:lnTo>
                    <a:lnTo>
                      <a:pt x="21657" y="13840"/>
                    </a:lnTo>
                    <a:cubicBezTo>
                      <a:pt x="21621" y="11545"/>
                      <a:pt x="21406" y="9824"/>
                      <a:pt x="20976" y="8676"/>
                    </a:cubicBezTo>
                    <a:cubicBezTo>
                      <a:pt x="20510" y="7564"/>
                      <a:pt x="19722" y="6668"/>
                      <a:pt x="18647" y="5951"/>
                    </a:cubicBezTo>
                    <a:cubicBezTo>
                      <a:pt x="17501" y="5305"/>
                      <a:pt x="16211" y="4947"/>
                      <a:pt x="14707" y="4911"/>
                    </a:cubicBezTo>
                    <a:cubicBezTo>
                      <a:pt x="12307" y="4947"/>
                      <a:pt x="10229" y="5700"/>
                      <a:pt x="8509" y="7206"/>
                    </a:cubicBezTo>
                    <a:cubicBezTo>
                      <a:pt x="6754" y="8748"/>
                      <a:pt x="5894" y="11652"/>
                      <a:pt x="5894" y="15884"/>
                    </a:cubicBezTo>
                    <a:lnTo>
                      <a:pt x="5894" y="3410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0A5242C5-4CF4-EEF1-AD36-496231DA5173}"/>
                  </a:ext>
                </a:extLst>
              </p:cNvPr>
              <p:cNvSpPr/>
              <p:nvPr/>
            </p:nvSpPr>
            <p:spPr>
              <a:xfrm>
                <a:off x="2825978" y="1577131"/>
                <a:ext cx="30631" cy="34819"/>
              </a:xfrm>
              <a:custGeom>
                <a:avLst/>
                <a:gdLst>
                  <a:gd name="connsiteX0" fmla="*/ 23848 w 30631"/>
                  <a:gd name="connsiteY0" fmla="*/ 29976 h 34819"/>
                  <a:gd name="connsiteX1" fmla="*/ 17830 w 30631"/>
                  <a:gd name="connsiteY1" fmla="*/ 33777 h 34819"/>
                  <a:gd name="connsiteX2" fmla="*/ 11596 w 30631"/>
                  <a:gd name="connsiteY2" fmla="*/ 34853 h 34819"/>
                  <a:gd name="connsiteX3" fmla="*/ 3178 w 30631"/>
                  <a:gd name="connsiteY3" fmla="*/ 32164 h 34819"/>
                  <a:gd name="connsiteX4" fmla="*/ 240 w 30631"/>
                  <a:gd name="connsiteY4" fmla="*/ 25315 h 34819"/>
                  <a:gd name="connsiteX5" fmla="*/ 1351 w 30631"/>
                  <a:gd name="connsiteY5" fmla="*/ 20868 h 34819"/>
                  <a:gd name="connsiteX6" fmla="*/ 4252 w 30631"/>
                  <a:gd name="connsiteY6" fmla="*/ 17605 h 34819"/>
                  <a:gd name="connsiteX7" fmla="*/ 8300 w 30631"/>
                  <a:gd name="connsiteY7" fmla="*/ 15740 h 34819"/>
                  <a:gd name="connsiteX8" fmla="*/ 13316 w 30631"/>
                  <a:gd name="connsiteY8" fmla="*/ 14880 h 34819"/>
                  <a:gd name="connsiteX9" fmla="*/ 23382 w 30631"/>
                  <a:gd name="connsiteY9" fmla="*/ 12943 h 34819"/>
                  <a:gd name="connsiteX10" fmla="*/ 23418 w 30631"/>
                  <a:gd name="connsiteY10" fmla="*/ 11473 h 34819"/>
                  <a:gd name="connsiteX11" fmla="*/ 21842 w 30631"/>
                  <a:gd name="connsiteY11" fmla="*/ 6632 h 34819"/>
                  <a:gd name="connsiteX12" fmla="*/ 15394 w 30631"/>
                  <a:gd name="connsiteY12" fmla="*/ 4696 h 34819"/>
                  <a:gd name="connsiteX13" fmla="*/ 9518 w 30631"/>
                  <a:gd name="connsiteY13" fmla="*/ 6094 h 34819"/>
                  <a:gd name="connsiteX14" fmla="*/ 6724 w 30631"/>
                  <a:gd name="connsiteY14" fmla="*/ 11043 h 34819"/>
                  <a:gd name="connsiteX15" fmla="*/ 1207 w 30631"/>
                  <a:gd name="connsiteY15" fmla="*/ 10290 h 34819"/>
                  <a:gd name="connsiteX16" fmla="*/ 3679 w 30631"/>
                  <a:gd name="connsiteY16" fmla="*/ 4552 h 34819"/>
                  <a:gd name="connsiteX17" fmla="*/ 8659 w 30631"/>
                  <a:gd name="connsiteY17" fmla="*/ 1217 h 34819"/>
                  <a:gd name="connsiteX18" fmla="*/ 16218 w 30631"/>
                  <a:gd name="connsiteY18" fmla="*/ 34 h 34819"/>
                  <a:gd name="connsiteX19" fmla="*/ 23132 w 30631"/>
                  <a:gd name="connsiteY19" fmla="*/ 1038 h 34819"/>
                  <a:gd name="connsiteX20" fmla="*/ 27072 w 30631"/>
                  <a:gd name="connsiteY20" fmla="*/ 3584 h 34819"/>
                  <a:gd name="connsiteX21" fmla="*/ 28828 w 30631"/>
                  <a:gd name="connsiteY21" fmla="*/ 7385 h 34819"/>
                  <a:gd name="connsiteX22" fmla="*/ 29114 w 30631"/>
                  <a:gd name="connsiteY22" fmla="*/ 12621 h 34819"/>
                  <a:gd name="connsiteX23" fmla="*/ 29114 w 30631"/>
                  <a:gd name="connsiteY23" fmla="*/ 20151 h 34819"/>
                  <a:gd name="connsiteX24" fmla="*/ 29473 w 30631"/>
                  <a:gd name="connsiteY24" fmla="*/ 30120 h 34819"/>
                  <a:gd name="connsiteX25" fmla="*/ 30870 w 30631"/>
                  <a:gd name="connsiteY25" fmla="*/ 34100 h 34819"/>
                  <a:gd name="connsiteX26" fmla="*/ 24994 w 30631"/>
                  <a:gd name="connsiteY26" fmla="*/ 34100 h 34819"/>
                  <a:gd name="connsiteX27" fmla="*/ 23848 w 30631"/>
                  <a:gd name="connsiteY27" fmla="*/ 29976 h 34819"/>
                  <a:gd name="connsiteX28" fmla="*/ 23382 w 30631"/>
                  <a:gd name="connsiteY28" fmla="*/ 17390 h 34819"/>
                  <a:gd name="connsiteX29" fmla="*/ 14176 w 30631"/>
                  <a:gd name="connsiteY29" fmla="*/ 19505 h 34819"/>
                  <a:gd name="connsiteX30" fmla="*/ 9232 w 30631"/>
                  <a:gd name="connsiteY30" fmla="*/ 20653 h 34819"/>
                  <a:gd name="connsiteX31" fmla="*/ 7011 w 30631"/>
                  <a:gd name="connsiteY31" fmla="*/ 22482 h 34819"/>
                  <a:gd name="connsiteX32" fmla="*/ 6258 w 30631"/>
                  <a:gd name="connsiteY32" fmla="*/ 25171 h 34819"/>
                  <a:gd name="connsiteX33" fmla="*/ 7942 w 30631"/>
                  <a:gd name="connsiteY33" fmla="*/ 28936 h 34819"/>
                  <a:gd name="connsiteX34" fmla="*/ 12958 w 30631"/>
                  <a:gd name="connsiteY34" fmla="*/ 30442 h 34819"/>
                  <a:gd name="connsiteX35" fmla="*/ 18761 w 30631"/>
                  <a:gd name="connsiteY35" fmla="*/ 29008 h 34819"/>
                  <a:gd name="connsiteX36" fmla="*/ 22487 w 30631"/>
                  <a:gd name="connsiteY36" fmla="*/ 25099 h 34819"/>
                  <a:gd name="connsiteX37" fmla="*/ 23382 w 30631"/>
                  <a:gd name="connsiteY37" fmla="*/ 1943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0631" h="34819">
                    <a:moveTo>
                      <a:pt x="23848" y="29976"/>
                    </a:moveTo>
                    <a:cubicBezTo>
                      <a:pt x="21735" y="31805"/>
                      <a:pt x="19728" y="33060"/>
                      <a:pt x="17830" y="33777"/>
                    </a:cubicBezTo>
                    <a:cubicBezTo>
                      <a:pt x="15859" y="34495"/>
                      <a:pt x="13782" y="34853"/>
                      <a:pt x="11596" y="34853"/>
                    </a:cubicBezTo>
                    <a:cubicBezTo>
                      <a:pt x="7906" y="34853"/>
                      <a:pt x="5112" y="33957"/>
                      <a:pt x="3178" y="32164"/>
                    </a:cubicBezTo>
                    <a:cubicBezTo>
                      <a:pt x="1207" y="30371"/>
                      <a:pt x="204" y="28112"/>
                      <a:pt x="240" y="25315"/>
                    </a:cubicBezTo>
                    <a:cubicBezTo>
                      <a:pt x="204" y="23737"/>
                      <a:pt x="598" y="22231"/>
                      <a:pt x="1351" y="20868"/>
                    </a:cubicBezTo>
                    <a:cubicBezTo>
                      <a:pt x="2067" y="19505"/>
                      <a:pt x="3034" y="18430"/>
                      <a:pt x="4252" y="17605"/>
                    </a:cubicBezTo>
                    <a:cubicBezTo>
                      <a:pt x="5470" y="16816"/>
                      <a:pt x="6796" y="16206"/>
                      <a:pt x="8300" y="15740"/>
                    </a:cubicBezTo>
                    <a:cubicBezTo>
                      <a:pt x="9375" y="15489"/>
                      <a:pt x="11059" y="15202"/>
                      <a:pt x="13316" y="14880"/>
                    </a:cubicBezTo>
                    <a:cubicBezTo>
                      <a:pt x="17865" y="14378"/>
                      <a:pt x="21233" y="13732"/>
                      <a:pt x="23382" y="12943"/>
                    </a:cubicBezTo>
                    <a:cubicBezTo>
                      <a:pt x="23382" y="12226"/>
                      <a:pt x="23382" y="11724"/>
                      <a:pt x="23418" y="11473"/>
                    </a:cubicBezTo>
                    <a:cubicBezTo>
                      <a:pt x="23382" y="9214"/>
                      <a:pt x="22845" y="7600"/>
                      <a:pt x="21842" y="6632"/>
                    </a:cubicBezTo>
                    <a:cubicBezTo>
                      <a:pt x="20337" y="5377"/>
                      <a:pt x="18188" y="4732"/>
                      <a:pt x="15394" y="4696"/>
                    </a:cubicBezTo>
                    <a:cubicBezTo>
                      <a:pt x="12707" y="4732"/>
                      <a:pt x="10772" y="5198"/>
                      <a:pt x="9518" y="6094"/>
                    </a:cubicBezTo>
                    <a:cubicBezTo>
                      <a:pt x="8229" y="7062"/>
                      <a:pt x="7297" y="8712"/>
                      <a:pt x="6724" y="11043"/>
                    </a:cubicBezTo>
                    <a:lnTo>
                      <a:pt x="1207" y="10290"/>
                    </a:lnTo>
                    <a:cubicBezTo>
                      <a:pt x="1673" y="7959"/>
                      <a:pt x="2497" y="6058"/>
                      <a:pt x="3679" y="4552"/>
                    </a:cubicBezTo>
                    <a:cubicBezTo>
                      <a:pt x="4790" y="3118"/>
                      <a:pt x="6473" y="2006"/>
                      <a:pt x="8659" y="1217"/>
                    </a:cubicBezTo>
                    <a:cubicBezTo>
                      <a:pt x="10808" y="464"/>
                      <a:pt x="13316" y="70"/>
                      <a:pt x="16218" y="34"/>
                    </a:cubicBezTo>
                    <a:cubicBezTo>
                      <a:pt x="19048" y="70"/>
                      <a:pt x="21340" y="393"/>
                      <a:pt x="23132" y="1038"/>
                    </a:cubicBezTo>
                    <a:cubicBezTo>
                      <a:pt x="24887" y="1719"/>
                      <a:pt x="26213" y="2580"/>
                      <a:pt x="27072" y="3584"/>
                    </a:cubicBezTo>
                    <a:cubicBezTo>
                      <a:pt x="27896" y="4624"/>
                      <a:pt x="28469" y="5879"/>
                      <a:pt x="28828" y="7385"/>
                    </a:cubicBezTo>
                    <a:cubicBezTo>
                      <a:pt x="28971" y="8389"/>
                      <a:pt x="29078" y="10146"/>
                      <a:pt x="29114" y="12621"/>
                    </a:cubicBezTo>
                    <a:lnTo>
                      <a:pt x="29114" y="20151"/>
                    </a:lnTo>
                    <a:cubicBezTo>
                      <a:pt x="29078" y="25422"/>
                      <a:pt x="29186" y="28721"/>
                      <a:pt x="29473" y="30120"/>
                    </a:cubicBezTo>
                    <a:cubicBezTo>
                      <a:pt x="29687" y="31518"/>
                      <a:pt x="30153" y="32845"/>
                      <a:pt x="30870" y="34100"/>
                    </a:cubicBezTo>
                    <a:lnTo>
                      <a:pt x="24994" y="34100"/>
                    </a:lnTo>
                    <a:cubicBezTo>
                      <a:pt x="24421" y="32953"/>
                      <a:pt x="24027" y="31590"/>
                      <a:pt x="23848" y="29976"/>
                    </a:cubicBezTo>
                    <a:close/>
                    <a:moveTo>
                      <a:pt x="23382" y="17390"/>
                    </a:moveTo>
                    <a:cubicBezTo>
                      <a:pt x="21340" y="18250"/>
                      <a:pt x="18260" y="18968"/>
                      <a:pt x="14176" y="19505"/>
                    </a:cubicBezTo>
                    <a:cubicBezTo>
                      <a:pt x="11847" y="19864"/>
                      <a:pt x="10199" y="20223"/>
                      <a:pt x="9232" y="20653"/>
                    </a:cubicBezTo>
                    <a:cubicBezTo>
                      <a:pt x="8265" y="21083"/>
                      <a:pt x="7512" y="21693"/>
                      <a:pt x="7011" y="22482"/>
                    </a:cubicBezTo>
                    <a:cubicBezTo>
                      <a:pt x="6473" y="23307"/>
                      <a:pt x="6223" y="24203"/>
                      <a:pt x="6258" y="25171"/>
                    </a:cubicBezTo>
                    <a:cubicBezTo>
                      <a:pt x="6223" y="26677"/>
                      <a:pt x="6796" y="27932"/>
                      <a:pt x="7942" y="28936"/>
                    </a:cubicBezTo>
                    <a:cubicBezTo>
                      <a:pt x="9053" y="29940"/>
                      <a:pt x="10736" y="30442"/>
                      <a:pt x="12958" y="30442"/>
                    </a:cubicBezTo>
                    <a:cubicBezTo>
                      <a:pt x="15107" y="30442"/>
                      <a:pt x="17042" y="29976"/>
                      <a:pt x="18761" y="29008"/>
                    </a:cubicBezTo>
                    <a:cubicBezTo>
                      <a:pt x="20445" y="28076"/>
                      <a:pt x="21663" y="26785"/>
                      <a:pt x="22487" y="25099"/>
                    </a:cubicBezTo>
                    <a:cubicBezTo>
                      <a:pt x="23060" y="23880"/>
                      <a:pt x="23382" y="21980"/>
                      <a:pt x="23382" y="1943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056ED12B-AF99-432A-6B7D-99F016996860}"/>
                  </a:ext>
                </a:extLst>
              </p:cNvPr>
              <p:cNvSpPr/>
              <p:nvPr/>
            </p:nvSpPr>
            <p:spPr>
              <a:xfrm>
                <a:off x="2863474" y="1565189"/>
                <a:ext cx="5624" cy="46007"/>
              </a:xfrm>
              <a:custGeom>
                <a:avLst/>
                <a:gdLst>
                  <a:gd name="connsiteX0" fmla="*/ 242 w 5624"/>
                  <a:gd name="connsiteY0" fmla="*/ 46041 h 46007"/>
                  <a:gd name="connsiteX1" fmla="*/ 242 w 5624"/>
                  <a:gd name="connsiteY1" fmla="*/ 34 h 46007"/>
                  <a:gd name="connsiteX2" fmla="*/ 5866 w 5624"/>
                  <a:gd name="connsiteY2" fmla="*/ 34 h 46007"/>
                  <a:gd name="connsiteX3" fmla="*/ 5866 w 5624"/>
                  <a:gd name="connsiteY3" fmla="*/ 46041 h 46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24" h="46007">
                    <a:moveTo>
                      <a:pt x="242" y="46041"/>
                    </a:moveTo>
                    <a:lnTo>
                      <a:pt x="242" y="34"/>
                    </a:lnTo>
                    <a:lnTo>
                      <a:pt x="5866" y="34"/>
                    </a:lnTo>
                    <a:lnTo>
                      <a:pt x="5866" y="4604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DF983DF7-058C-6FA2-248A-5F0F330785D7}"/>
                </a:ext>
              </a:extLst>
            </p:cNvPr>
            <p:cNvSpPr/>
            <p:nvPr/>
          </p:nvSpPr>
          <p:spPr>
            <a:xfrm>
              <a:off x="2682817" y="1490208"/>
              <a:ext cx="30392" cy="46186"/>
            </a:xfrm>
            <a:custGeom>
              <a:avLst/>
              <a:gdLst>
                <a:gd name="connsiteX0" fmla="*/ 30614 w 30392"/>
                <a:gd name="connsiteY0" fmla="*/ 40798 h 46186"/>
                <a:gd name="connsiteX1" fmla="*/ 30614 w 30392"/>
                <a:gd name="connsiteY1" fmla="*/ 46212 h 46186"/>
                <a:gd name="connsiteX2" fmla="*/ 236 w 30392"/>
                <a:gd name="connsiteY2" fmla="*/ 46212 h 46186"/>
                <a:gd name="connsiteX3" fmla="*/ 916 w 30392"/>
                <a:gd name="connsiteY3" fmla="*/ 42304 h 46186"/>
                <a:gd name="connsiteX4" fmla="*/ 4606 w 30392"/>
                <a:gd name="connsiteY4" fmla="*/ 36172 h 46186"/>
                <a:gd name="connsiteX5" fmla="*/ 11986 w 30392"/>
                <a:gd name="connsiteY5" fmla="*/ 29215 h 46186"/>
                <a:gd name="connsiteX6" fmla="*/ 22124 w 30392"/>
                <a:gd name="connsiteY6" fmla="*/ 19461 h 46186"/>
                <a:gd name="connsiteX7" fmla="*/ 24739 w 30392"/>
                <a:gd name="connsiteY7" fmla="*/ 12684 h 46186"/>
                <a:gd name="connsiteX8" fmla="*/ 22339 w 30392"/>
                <a:gd name="connsiteY8" fmla="*/ 7018 h 46186"/>
                <a:gd name="connsiteX9" fmla="*/ 16106 w 30392"/>
                <a:gd name="connsiteY9" fmla="*/ 4687 h 46186"/>
                <a:gd name="connsiteX10" fmla="*/ 9586 w 30392"/>
                <a:gd name="connsiteY10" fmla="*/ 7162 h 46186"/>
                <a:gd name="connsiteX11" fmla="*/ 7114 w 30392"/>
                <a:gd name="connsiteY11" fmla="*/ 13939 h 46186"/>
                <a:gd name="connsiteX12" fmla="*/ 1310 w 30392"/>
                <a:gd name="connsiteY12" fmla="*/ 13330 h 46186"/>
                <a:gd name="connsiteX13" fmla="*/ 5788 w 30392"/>
                <a:gd name="connsiteY13" fmla="*/ 3432 h 46186"/>
                <a:gd name="connsiteX14" fmla="*/ 16213 w 30392"/>
                <a:gd name="connsiteY14" fmla="*/ 26 h 46186"/>
                <a:gd name="connsiteX15" fmla="*/ 26674 w 30392"/>
                <a:gd name="connsiteY15" fmla="*/ 3719 h 46186"/>
                <a:gd name="connsiteX16" fmla="*/ 30543 w 30392"/>
                <a:gd name="connsiteY16" fmla="*/ 12792 h 46186"/>
                <a:gd name="connsiteX17" fmla="*/ 29396 w 30392"/>
                <a:gd name="connsiteY17" fmla="*/ 18242 h 46186"/>
                <a:gd name="connsiteX18" fmla="*/ 25671 w 30392"/>
                <a:gd name="connsiteY18" fmla="*/ 23836 h 46186"/>
                <a:gd name="connsiteX19" fmla="*/ 17001 w 30392"/>
                <a:gd name="connsiteY19" fmla="*/ 31940 h 46186"/>
                <a:gd name="connsiteX20" fmla="*/ 10445 w 30392"/>
                <a:gd name="connsiteY20" fmla="*/ 37750 h 46186"/>
                <a:gd name="connsiteX21" fmla="*/ 8081 w 30392"/>
                <a:gd name="connsiteY21" fmla="*/ 40798 h 46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392" h="46186">
                  <a:moveTo>
                    <a:pt x="30614" y="40798"/>
                  </a:moveTo>
                  <a:lnTo>
                    <a:pt x="30614" y="46212"/>
                  </a:lnTo>
                  <a:lnTo>
                    <a:pt x="236" y="46212"/>
                  </a:lnTo>
                  <a:cubicBezTo>
                    <a:pt x="164" y="44850"/>
                    <a:pt x="379" y="43559"/>
                    <a:pt x="916" y="42304"/>
                  </a:cubicBezTo>
                  <a:cubicBezTo>
                    <a:pt x="1668" y="40260"/>
                    <a:pt x="2887" y="38216"/>
                    <a:pt x="4606" y="36172"/>
                  </a:cubicBezTo>
                  <a:cubicBezTo>
                    <a:pt x="6290" y="34200"/>
                    <a:pt x="8762" y="31869"/>
                    <a:pt x="11986" y="29215"/>
                  </a:cubicBezTo>
                  <a:cubicBezTo>
                    <a:pt x="16965" y="25127"/>
                    <a:pt x="20333" y="21900"/>
                    <a:pt x="22124" y="19461"/>
                  </a:cubicBezTo>
                  <a:cubicBezTo>
                    <a:pt x="23844" y="17095"/>
                    <a:pt x="24739" y="14836"/>
                    <a:pt x="24739" y="12684"/>
                  </a:cubicBezTo>
                  <a:cubicBezTo>
                    <a:pt x="24739" y="10461"/>
                    <a:pt x="23915" y="8560"/>
                    <a:pt x="22339" y="7018"/>
                  </a:cubicBezTo>
                  <a:cubicBezTo>
                    <a:pt x="20727" y="5476"/>
                    <a:pt x="18649" y="4687"/>
                    <a:pt x="16106" y="4687"/>
                  </a:cubicBezTo>
                  <a:cubicBezTo>
                    <a:pt x="13347" y="4687"/>
                    <a:pt x="11198" y="5512"/>
                    <a:pt x="9586" y="7162"/>
                  </a:cubicBezTo>
                  <a:cubicBezTo>
                    <a:pt x="7938" y="8811"/>
                    <a:pt x="7114" y="11070"/>
                    <a:pt x="7114" y="13939"/>
                  </a:cubicBezTo>
                  <a:lnTo>
                    <a:pt x="1310" y="13330"/>
                  </a:lnTo>
                  <a:cubicBezTo>
                    <a:pt x="1704" y="9026"/>
                    <a:pt x="3173" y="5727"/>
                    <a:pt x="5788" y="3432"/>
                  </a:cubicBezTo>
                  <a:cubicBezTo>
                    <a:pt x="8368" y="1209"/>
                    <a:pt x="11843" y="62"/>
                    <a:pt x="16213" y="26"/>
                  </a:cubicBezTo>
                  <a:cubicBezTo>
                    <a:pt x="20584" y="62"/>
                    <a:pt x="24094" y="1281"/>
                    <a:pt x="26674" y="3719"/>
                  </a:cubicBezTo>
                  <a:cubicBezTo>
                    <a:pt x="29253" y="6158"/>
                    <a:pt x="30543" y="9206"/>
                    <a:pt x="30543" y="12792"/>
                  </a:cubicBezTo>
                  <a:cubicBezTo>
                    <a:pt x="30543" y="14656"/>
                    <a:pt x="30149" y="16449"/>
                    <a:pt x="29396" y="18242"/>
                  </a:cubicBezTo>
                  <a:cubicBezTo>
                    <a:pt x="28644" y="20035"/>
                    <a:pt x="27390" y="21900"/>
                    <a:pt x="25671" y="23836"/>
                  </a:cubicBezTo>
                  <a:cubicBezTo>
                    <a:pt x="23879" y="25808"/>
                    <a:pt x="21014" y="28534"/>
                    <a:pt x="17001" y="31940"/>
                  </a:cubicBezTo>
                  <a:cubicBezTo>
                    <a:pt x="13598" y="34809"/>
                    <a:pt x="11413" y="36745"/>
                    <a:pt x="10445" y="37750"/>
                  </a:cubicBezTo>
                  <a:cubicBezTo>
                    <a:pt x="9478" y="38789"/>
                    <a:pt x="8690" y="39794"/>
                    <a:pt x="8081" y="40798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4A9B900D-2DF9-2DD2-3800-146990F05F04}"/>
                </a:ext>
              </a:extLst>
            </p:cNvPr>
            <p:cNvSpPr/>
            <p:nvPr/>
          </p:nvSpPr>
          <p:spPr>
            <a:xfrm>
              <a:off x="2896484" y="1547618"/>
              <a:ext cx="47037" cy="21156"/>
            </a:xfrm>
            <a:custGeom>
              <a:avLst/>
              <a:gdLst>
                <a:gd name="connsiteX0" fmla="*/ 245 w 47037"/>
                <a:gd name="connsiteY0" fmla="*/ 31 h 21156"/>
                <a:gd name="connsiteX1" fmla="*/ 47283 w 47037"/>
                <a:gd name="connsiteY1" fmla="*/ 31 h 21156"/>
                <a:gd name="connsiteX2" fmla="*/ 47283 w 47037"/>
                <a:gd name="connsiteY2" fmla="*/ 4370 h 21156"/>
                <a:gd name="connsiteX3" fmla="*/ 245 w 47037"/>
                <a:gd name="connsiteY3" fmla="*/ 4370 h 21156"/>
                <a:gd name="connsiteX4" fmla="*/ 245 w 47037"/>
                <a:gd name="connsiteY4" fmla="*/ 16777 h 21156"/>
                <a:gd name="connsiteX5" fmla="*/ 47283 w 47037"/>
                <a:gd name="connsiteY5" fmla="*/ 16777 h 21156"/>
                <a:gd name="connsiteX6" fmla="*/ 47283 w 47037"/>
                <a:gd name="connsiteY6" fmla="*/ 21188 h 21156"/>
                <a:gd name="connsiteX7" fmla="*/ 245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245" y="31"/>
                  </a:moveTo>
                  <a:lnTo>
                    <a:pt x="47283" y="31"/>
                  </a:lnTo>
                  <a:lnTo>
                    <a:pt x="47283" y="4370"/>
                  </a:lnTo>
                  <a:lnTo>
                    <a:pt x="245" y="4370"/>
                  </a:lnTo>
                  <a:close/>
                  <a:moveTo>
                    <a:pt x="245" y="16777"/>
                  </a:moveTo>
                  <a:lnTo>
                    <a:pt x="47283" y="16777"/>
                  </a:lnTo>
                  <a:lnTo>
                    <a:pt x="47283" y="21188"/>
                  </a:lnTo>
                  <a:lnTo>
                    <a:pt x="245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78" name="Graphic 1">
              <a:extLst>
                <a:ext uri="{FF2B5EF4-FFF2-40B4-BE49-F238E27FC236}">
                  <a16:creationId xmlns:a16="http://schemas.microsoft.com/office/drawing/2014/main" id="{AD8CF275-047E-BFC0-5BE6-427BB9F149E7}"/>
                </a:ext>
              </a:extLst>
            </p:cNvPr>
            <p:cNvGrpSpPr/>
            <p:nvPr/>
          </p:nvGrpSpPr>
          <p:grpSpPr>
            <a:xfrm>
              <a:off x="2970176" y="1515668"/>
              <a:ext cx="170547" cy="67092"/>
              <a:chOff x="2970176" y="1515668"/>
              <a:chExt cx="170547" cy="67092"/>
            </a:xfrm>
            <a:solidFill>
              <a:srgbClr val="000000"/>
            </a:solidFill>
          </p:grpSpPr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A9572A6A-B6BF-58B1-9E8B-90FAE3F3258D}"/>
                  </a:ext>
                </a:extLst>
              </p:cNvPr>
              <p:cNvSpPr/>
              <p:nvPr/>
            </p:nvSpPr>
            <p:spPr>
              <a:xfrm>
                <a:off x="2970176" y="1515668"/>
                <a:ext cx="42811" cy="67092"/>
              </a:xfrm>
              <a:custGeom>
                <a:avLst/>
                <a:gdLst>
                  <a:gd name="connsiteX0" fmla="*/ 254 w 42811"/>
                  <a:gd name="connsiteY0" fmla="*/ 33595 h 67092"/>
                  <a:gd name="connsiteX1" fmla="*/ 2655 w 42811"/>
                  <a:gd name="connsiteY1" fmla="*/ 14841 h 67092"/>
                  <a:gd name="connsiteX2" fmla="*/ 9784 w 42811"/>
                  <a:gd name="connsiteY2" fmla="*/ 3904 h 67092"/>
                  <a:gd name="connsiteX3" fmla="*/ 21677 w 42811"/>
                  <a:gd name="connsiteY3" fmla="*/ 31 h 67092"/>
                  <a:gd name="connsiteX4" fmla="*/ 30920 w 42811"/>
                  <a:gd name="connsiteY4" fmla="*/ 2182 h 67092"/>
                  <a:gd name="connsiteX5" fmla="*/ 37512 w 42811"/>
                  <a:gd name="connsiteY5" fmla="*/ 8314 h 67092"/>
                  <a:gd name="connsiteX6" fmla="*/ 41596 w 42811"/>
                  <a:gd name="connsiteY6" fmla="*/ 18068 h 67092"/>
                  <a:gd name="connsiteX7" fmla="*/ 43064 w 42811"/>
                  <a:gd name="connsiteY7" fmla="*/ 33595 h 67092"/>
                  <a:gd name="connsiteX8" fmla="*/ 40700 w 42811"/>
                  <a:gd name="connsiteY8" fmla="*/ 52277 h 67092"/>
                  <a:gd name="connsiteX9" fmla="*/ 33607 w 42811"/>
                  <a:gd name="connsiteY9" fmla="*/ 63250 h 67092"/>
                  <a:gd name="connsiteX10" fmla="*/ 21677 w 42811"/>
                  <a:gd name="connsiteY10" fmla="*/ 67123 h 67092"/>
                  <a:gd name="connsiteX11" fmla="*/ 6774 w 42811"/>
                  <a:gd name="connsiteY11" fmla="*/ 60310 h 67092"/>
                  <a:gd name="connsiteX12" fmla="*/ 254 w 42811"/>
                  <a:gd name="connsiteY12" fmla="*/ 33595 h 67092"/>
                  <a:gd name="connsiteX13" fmla="*/ 8566 w 42811"/>
                  <a:gd name="connsiteY13" fmla="*/ 33595 h 67092"/>
                  <a:gd name="connsiteX14" fmla="*/ 12327 w 42811"/>
                  <a:gd name="connsiteY14" fmla="*/ 55146 h 67092"/>
                  <a:gd name="connsiteX15" fmla="*/ 21677 w 42811"/>
                  <a:gd name="connsiteY15" fmla="*/ 60489 h 67092"/>
                  <a:gd name="connsiteX16" fmla="*/ 30992 w 42811"/>
                  <a:gd name="connsiteY16" fmla="*/ 55110 h 67092"/>
                  <a:gd name="connsiteX17" fmla="*/ 34789 w 42811"/>
                  <a:gd name="connsiteY17" fmla="*/ 33595 h 67092"/>
                  <a:gd name="connsiteX18" fmla="*/ 30992 w 42811"/>
                  <a:gd name="connsiteY18" fmla="*/ 12044 h 67092"/>
                  <a:gd name="connsiteX19" fmla="*/ 21570 w 42811"/>
                  <a:gd name="connsiteY19" fmla="*/ 6701 h 67092"/>
                  <a:gd name="connsiteX20" fmla="*/ 12721 w 42811"/>
                  <a:gd name="connsiteY20" fmla="*/ 11434 h 67092"/>
                  <a:gd name="connsiteX21" fmla="*/ 8566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254" y="33595"/>
                    </a:moveTo>
                    <a:cubicBezTo>
                      <a:pt x="219" y="25849"/>
                      <a:pt x="1007" y="19610"/>
                      <a:pt x="2655" y="14841"/>
                    </a:cubicBezTo>
                    <a:cubicBezTo>
                      <a:pt x="4231" y="10143"/>
                      <a:pt x="6631" y="6485"/>
                      <a:pt x="9784" y="3904"/>
                    </a:cubicBezTo>
                    <a:cubicBezTo>
                      <a:pt x="12936" y="1358"/>
                      <a:pt x="16877" y="67"/>
                      <a:pt x="21677" y="31"/>
                    </a:cubicBezTo>
                    <a:cubicBezTo>
                      <a:pt x="25152" y="67"/>
                      <a:pt x="28233" y="784"/>
                      <a:pt x="30920" y="2182"/>
                    </a:cubicBezTo>
                    <a:cubicBezTo>
                      <a:pt x="33571" y="3617"/>
                      <a:pt x="35792" y="5661"/>
                      <a:pt x="37512" y="8314"/>
                    </a:cubicBezTo>
                    <a:cubicBezTo>
                      <a:pt x="39231" y="11004"/>
                      <a:pt x="40593" y="14267"/>
                      <a:pt x="41596" y="18068"/>
                    </a:cubicBezTo>
                    <a:cubicBezTo>
                      <a:pt x="42563" y="21941"/>
                      <a:pt x="43029" y="27104"/>
                      <a:pt x="43064" y="33595"/>
                    </a:cubicBezTo>
                    <a:cubicBezTo>
                      <a:pt x="43029" y="41340"/>
                      <a:pt x="42240" y="47580"/>
                      <a:pt x="40700" y="52277"/>
                    </a:cubicBezTo>
                    <a:cubicBezTo>
                      <a:pt x="39088" y="57047"/>
                      <a:pt x="36723" y="60704"/>
                      <a:pt x="33607" y="63250"/>
                    </a:cubicBezTo>
                    <a:cubicBezTo>
                      <a:pt x="30418" y="65832"/>
                      <a:pt x="26442" y="67087"/>
                      <a:pt x="21677" y="67123"/>
                    </a:cubicBezTo>
                    <a:cubicBezTo>
                      <a:pt x="15301" y="67087"/>
                      <a:pt x="10357" y="64828"/>
                      <a:pt x="6774" y="60310"/>
                    </a:cubicBezTo>
                    <a:cubicBezTo>
                      <a:pt x="2404" y="54859"/>
                      <a:pt x="219" y="45966"/>
                      <a:pt x="254" y="33595"/>
                    </a:cubicBezTo>
                    <a:close/>
                    <a:moveTo>
                      <a:pt x="8566" y="33595"/>
                    </a:moveTo>
                    <a:cubicBezTo>
                      <a:pt x="8530" y="44424"/>
                      <a:pt x="9784" y="51596"/>
                      <a:pt x="12327" y="55146"/>
                    </a:cubicBezTo>
                    <a:cubicBezTo>
                      <a:pt x="14835" y="58732"/>
                      <a:pt x="17952" y="60525"/>
                      <a:pt x="21677" y="60489"/>
                    </a:cubicBezTo>
                    <a:cubicBezTo>
                      <a:pt x="25331" y="60525"/>
                      <a:pt x="28448" y="58732"/>
                      <a:pt x="30992" y="55110"/>
                    </a:cubicBezTo>
                    <a:cubicBezTo>
                      <a:pt x="33499" y="51560"/>
                      <a:pt x="34753" y="44388"/>
                      <a:pt x="34789" y="33595"/>
                    </a:cubicBezTo>
                    <a:cubicBezTo>
                      <a:pt x="34753" y="22801"/>
                      <a:pt x="33499" y="15629"/>
                      <a:pt x="30992" y="12044"/>
                    </a:cubicBezTo>
                    <a:cubicBezTo>
                      <a:pt x="28448" y="8529"/>
                      <a:pt x="25296" y="6736"/>
                      <a:pt x="21570" y="6701"/>
                    </a:cubicBezTo>
                    <a:cubicBezTo>
                      <a:pt x="17844" y="6736"/>
                      <a:pt x="14907" y="8314"/>
                      <a:pt x="12721" y="11434"/>
                    </a:cubicBezTo>
                    <a:cubicBezTo>
                      <a:pt x="9927" y="15450"/>
                      <a:pt x="8530" y="22837"/>
                      <a:pt x="8566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994D2246-DACF-F365-85D7-EFEF10F6D156}"/>
                  </a:ext>
                </a:extLst>
              </p:cNvPr>
              <p:cNvSpPr/>
              <p:nvPr/>
            </p:nvSpPr>
            <p:spPr>
              <a:xfrm>
                <a:off x="3025700" y="1572468"/>
                <a:ext cx="9206" cy="9179"/>
              </a:xfrm>
              <a:custGeom>
                <a:avLst/>
                <a:gdLst>
                  <a:gd name="connsiteX0" fmla="*/ 259 w 9206"/>
                  <a:gd name="connsiteY0" fmla="*/ 9211 h 9179"/>
                  <a:gd name="connsiteX1" fmla="*/ 259 w 9206"/>
                  <a:gd name="connsiteY1" fmla="*/ 31 h 9179"/>
                  <a:gd name="connsiteX2" fmla="*/ 9466 w 9206"/>
                  <a:gd name="connsiteY2" fmla="*/ 31 h 9179"/>
                  <a:gd name="connsiteX3" fmla="*/ 9466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259" y="9211"/>
                    </a:moveTo>
                    <a:lnTo>
                      <a:pt x="259" y="31"/>
                    </a:lnTo>
                    <a:lnTo>
                      <a:pt x="9466" y="31"/>
                    </a:lnTo>
                    <a:lnTo>
                      <a:pt x="9466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7DF6582B-6622-C0D7-9E36-C8869069E2B0}"/>
                  </a:ext>
                </a:extLst>
              </p:cNvPr>
              <p:cNvSpPr/>
              <p:nvPr/>
            </p:nvSpPr>
            <p:spPr>
              <a:xfrm>
                <a:off x="3052861" y="1515668"/>
                <a:ext cx="24181" cy="65980"/>
              </a:xfrm>
              <a:custGeom>
                <a:avLst/>
                <a:gdLst>
                  <a:gd name="connsiteX0" fmla="*/ 24443 w 24181"/>
                  <a:gd name="connsiteY0" fmla="*/ 66011 h 65980"/>
                  <a:gd name="connsiteX1" fmla="*/ 16383 w 24181"/>
                  <a:gd name="connsiteY1" fmla="*/ 66011 h 65980"/>
                  <a:gd name="connsiteX2" fmla="*/ 16383 w 24181"/>
                  <a:gd name="connsiteY2" fmla="*/ 14590 h 65980"/>
                  <a:gd name="connsiteX3" fmla="*/ 8752 w 24181"/>
                  <a:gd name="connsiteY3" fmla="*/ 20184 h 65980"/>
                  <a:gd name="connsiteX4" fmla="*/ 262 w 24181"/>
                  <a:gd name="connsiteY4" fmla="*/ 24343 h 65980"/>
                  <a:gd name="connsiteX5" fmla="*/ 262 w 24181"/>
                  <a:gd name="connsiteY5" fmla="*/ 16526 h 65980"/>
                  <a:gd name="connsiteX6" fmla="*/ 12084 w 24181"/>
                  <a:gd name="connsiteY6" fmla="*/ 8816 h 65980"/>
                  <a:gd name="connsiteX7" fmla="*/ 19249 w 24181"/>
                  <a:gd name="connsiteY7" fmla="*/ 31 h 65980"/>
                  <a:gd name="connsiteX8" fmla="*/ 24443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443" y="66011"/>
                    </a:moveTo>
                    <a:lnTo>
                      <a:pt x="16383" y="66011"/>
                    </a:lnTo>
                    <a:lnTo>
                      <a:pt x="16383" y="14590"/>
                    </a:lnTo>
                    <a:cubicBezTo>
                      <a:pt x="14448" y="16454"/>
                      <a:pt x="11905" y="18319"/>
                      <a:pt x="8752" y="20184"/>
                    </a:cubicBezTo>
                    <a:cubicBezTo>
                      <a:pt x="5600" y="22048"/>
                      <a:pt x="2769" y="23447"/>
                      <a:pt x="262" y="24343"/>
                    </a:cubicBezTo>
                    <a:lnTo>
                      <a:pt x="262" y="16526"/>
                    </a:lnTo>
                    <a:cubicBezTo>
                      <a:pt x="4776" y="14410"/>
                      <a:pt x="8716" y="11864"/>
                      <a:pt x="12084" y="8816"/>
                    </a:cubicBezTo>
                    <a:cubicBezTo>
                      <a:pt x="15451" y="5840"/>
                      <a:pt x="17816" y="2899"/>
                      <a:pt x="19249" y="31"/>
                    </a:cubicBezTo>
                    <a:lnTo>
                      <a:pt x="24443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06FF89F8-83C7-0011-DADC-99D5C3CE82F4}"/>
                  </a:ext>
                </a:extLst>
              </p:cNvPr>
              <p:cNvSpPr/>
              <p:nvPr/>
            </p:nvSpPr>
            <p:spPr>
              <a:xfrm>
                <a:off x="3098200" y="1516779"/>
                <a:ext cx="42523" cy="64869"/>
              </a:xfrm>
              <a:custGeom>
                <a:avLst/>
                <a:gdLst>
                  <a:gd name="connsiteX0" fmla="*/ 267 w 42523"/>
                  <a:gd name="connsiteY0" fmla="*/ 7812 h 64869"/>
                  <a:gd name="connsiteX1" fmla="*/ 267 w 42523"/>
                  <a:gd name="connsiteY1" fmla="*/ 31 h 64869"/>
                  <a:gd name="connsiteX2" fmla="*/ 42791 w 42523"/>
                  <a:gd name="connsiteY2" fmla="*/ 31 h 64869"/>
                  <a:gd name="connsiteX3" fmla="*/ 42791 w 42523"/>
                  <a:gd name="connsiteY3" fmla="*/ 6306 h 64869"/>
                  <a:gd name="connsiteX4" fmla="*/ 30324 w 42523"/>
                  <a:gd name="connsiteY4" fmla="*/ 24056 h 64869"/>
                  <a:gd name="connsiteX5" fmla="*/ 20830 w 42523"/>
                  <a:gd name="connsiteY5" fmla="*/ 46827 h 64869"/>
                  <a:gd name="connsiteX6" fmla="*/ 17749 w 42523"/>
                  <a:gd name="connsiteY6" fmla="*/ 64900 h 64869"/>
                  <a:gd name="connsiteX7" fmla="*/ 9474 w 42523"/>
                  <a:gd name="connsiteY7" fmla="*/ 64900 h 64869"/>
                  <a:gd name="connsiteX8" fmla="*/ 12483 w 42523"/>
                  <a:gd name="connsiteY8" fmla="*/ 46181 h 64869"/>
                  <a:gd name="connsiteX9" fmla="*/ 20866 w 42523"/>
                  <a:gd name="connsiteY9" fmla="*/ 24989 h 64869"/>
                  <a:gd name="connsiteX10" fmla="*/ 32437 w 42523"/>
                  <a:gd name="connsiteY10" fmla="*/ 7812 h 6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523" h="64869">
                    <a:moveTo>
                      <a:pt x="267" y="7812"/>
                    </a:moveTo>
                    <a:lnTo>
                      <a:pt x="267" y="31"/>
                    </a:lnTo>
                    <a:lnTo>
                      <a:pt x="42791" y="31"/>
                    </a:lnTo>
                    <a:lnTo>
                      <a:pt x="42791" y="6306"/>
                    </a:lnTo>
                    <a:cubicBezTo>
                      <a:pt x="38563" y="10789"/>
                      <a:pt x="34408" y="16705"/>
                      <a:pt x="30324" y="24056"/>
                    </a:cubicBezTo>
                    <a:cubicBezTo>
                      <a:pt x="26240" y="31479"/>
                      <a:pt x="23051" y="39045"/>
                      <a:pt x="20830" y="46827"/>
                    </a:cubicBezTo>
                    <a:cubicBezTo>
                      <a:pt x="19182" y="52349"/>
                      <a:pt x="18179" y="58373"/>
                      <a:pt x="17749" y="64900"/>
                    </a:cubicBezTo>
                    <a:lnTo>
                      <a:pt x="9474" y="64900"/>
                    </a:lnTo>
                    <a:cubicBezTo>
                      <a:pt x="9546" y="59736"/>
                      <a:pt x="10549" y="53497"/>
                      <a:pt x="12483" y="46181"/>
                    </a:cubicBezTo>
                    <a:cubicBezTo>
                      <a:pt x="14418" y="38866"/>
                      <a:pt x="17212" y="31802"/>
                      <a:pt x="20866" y="24989"/>
                    </a:cubicBezTo>
                    <a:cubicBezTo>
                      <a:pt x="24484" y="18176"/>
                      <a:pt x="28318" y="12474"/>
                      <a:pt x="32437" y="7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5362FC-24BD-D1A3-2622-662192F04795}"/>
                </a:ext>
              </a:extLst>
            </p:cNvPr>
            <p:cNvSpPr/>
            <p:nvPr/>
          </p:nvSpPr>
          <p:spPr>
            <a:xfrm>
              <a:off x="3149837" y="1572684"/>
              <a:ext cx="13326" cy="24240"/>
            </a:xfrm>
            <a:custGeom>
              <a:avLst/>
              <a:gdLst>
                <a:gd name="connsiteX0" fmla="*/ 273 w 13326"/>
                <a:gd name="connsiteY0" fmla="*/ 24271 h 24240"/>
                <a:gd name="connsiteX1" fmla="*/ 273 w 13326"/>
                <a:gd name="connsiteY1" fmla="*/ 22299 h 24240"/>
                <a:gd name="connsiteX2" fmla="*/ 7402 w 13326"/>
                <a:gd name="connsiteY2" fmla="*/ 17566 h 24240"/>
                <a:gd name="connsiteX3" fmla="*/ 9945 w 13326"/>
                <a:gd name="connsiteY3" fmla="*/ 10824 h 24240"/>
                <a:gd name="connsiteX4" fmla="*/ 9587 w 13326"/>
                <a:gd name="connsiteY4" fmla="*/ 9390 h 24240"/>
                <a:gd name="connsiteX5" fmla="*/ 8656 w 13326"/>
                <a:gd name="connsiteY5" fmla="*/ 8960 h 24240"/>
                <a:gd name="connsiteX6" fmla="*/ 6757 w 13326"/>
                <a:gd name="connsiteY6" fmla="*/ 9856 h 24240"/>
                <a:gd name="connsiteX7" fmla="*/ 4966 w 13326"/>
                <a:gd name="connsiteY7" fmla="*/ 10251 h 24240"/>
                <a:gd name="connsiteX8" fmla="*/ 1562 w 13326"/>
                <a:gd name="connsiteY8" fmla="*/ 8960 h 24240"/>
                <a:gd name="connsiteX9" fmla="*/ 273 w 13326"/>
                <a:gd name="connsiteY9" fmla="*/ 5374 h 24240"/>
                <a:gd name="connsiteX10" fmla="*/ 1921 w 13326"/>
                <a:gd name="connsiteY10" fmla="*/ 1609 h 24240"/>
                <a:gd name="connsiteX11" fmla="*/ 6040 w 13326"/>
                <a:gd name="connsiteY11" fmla="*/ 31 h 24240"/>
                <a:gd name="connsiteX12" fmla="*/ 11271 w 13326"/>
                <a:gd name="connsiteY12" fmla="*/ 2613 h 24240"/>
                <a:gd name="connsiteX13" fmla="*/ 13599 w 13326"/>
                <a:gd name="connsiteY13" fmla="*/ 9426 h 24240"/>
                <a:gd name="connsiteX14" fmla="*/ 10375 w 13326"/>
                <a:gd name="connsiteY14" fmla="*/ 17996 h 24240"/>
                <a:gd name="connsiteX15" fmla="*/ 273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273" y="24271"/>
                  </a:moveTo>
                  <a:lnTo>
                    <a:pt x="273" y="22299"/>
                  </a:lnTo>
                  <a:cubicBezTo>
                    <a:pt x="3318" y="21259"/>
                    <a:pt x="5682" y="19682"/>
                    <a:pt x="7402" y="17566"/>
                  </a:cubicBezTo>
                  <a:cubicBezTo>
                    <a:pt x="9086" y="15414"/>
                    <a:pt x="9945" y="13191"/>
                    <a:pt x="9945" y="10824"/>
                  </a:cubicBezTo>
                  <a:cubicBezTo>
                    <a:pt x="9945" y="10179"/>
                    <a:pt x="9802" y="9677"/>
                    <a:pt x="9587" y="9390"/>
                  </a:cubicBezTo>
                  <a:cubicBezTo>
                    <a:pt x="9300" y="9103"/>
                    <a:pt x="9014" y="8996"/>
                    <a:pt x="8656" y="8960"/>
                  </a:cubicBezTo>
                  <a:cubicBezTo>
                    <a:pt x="8476" y="8996"/>
                    <a:pt x="7832" y="9282"/>
                    <a:pt x="6757" y="9856"/>
                  </a:cubicBezTo>
                  <a:cubicBezTo>
                    <a:pt x="6184" y="10107"/>
                    <a:pt x="5575" y="10215"/>
                    <a:pt x="4966" y="10251"/>
                  </a:cubicBezTo>
                  <a:cubicBezTo>
                    <a:pt x="3533" y="10215"/>
                    <a:pt x="2422" y="9820"/>
                    <a:pt x="1562" y="8960"/>
                  </a:cubicBezTo>
                  <a:cubicBezTo>
                    <a:pt x="703" y="8099"/>
                    <a:pt x="273" y="6916"/>
                    <a:pt x="273" y="5374"/>
                  </a:cubicBezTo>
                  <a:cubicBezTo>
                    <a:pt x="273" y="3939"/>
                    <a:pt x="810" y="2684"/>
                    <a:pt x="1921" y="1609"/>
                  </a:cubicBezTo>
                  <a:cubicBezTo>
                    <a:pt x="3031" y="605"/>
                    <a:pt x="4393" y="67"/>
                    <a:pt x="6040" y="31"/>
                  </a:cubicBezTo>
                  <a:cubicBezTo>
                    <a:pt x="7975" y="67"/>
                    <a:pt x="9730" y="927"/>
                    <a:pt x="11271" y="2613"/>
                  </a:cubicBezTo>
                  <a:cubicBezTo>
                    <a:pt x="12811" y="4370"/>
                    <a:pt x="13599" y="6629"/>
                    <a:pt x="13599" y="9426"/>
                  </a:cubicBezTo>
                  <a:cubicBezTo>
                    <a:pt x="13599" y="12510"/>
                    <a:pt x="12525" y="15343"/>
                    <a:pt x="10375" y="17996"/>
                  </a:cubicBezTo>
                  <a:cubicBezTo>
                    <a:pt x="8226" y="20614"/>
                    <a:pt x="4858" y="22730"/>
                    <a:pt x="273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ECBC621A-4FEA-116F-E147-54EFC865C08B}"/>
                </a:ext>
              </a:extLst>
            </p:cNvPr>
            <p:cNvSpPr/>
            <p:nvPr/>
          </p:nvSpPr>
          <p:spPr>
            <a:xfrm>
              <a:off x="3167820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030BDBC4-E519-AFAF-833D-2B462FBE0F9E}"/>
                </a:ext>
              </a:extLst>
            </p:cNvPr>
            <p:cNvSpPr/>
            <p:nvPr/>
          </p:nvSpPr>
          <p:spPr>
            <a:xfrm>
              <a:off x="3195333" y="1514807"/>
              <a:ext cx="58035" cy="67952"/>
            </a:xfrm>
            <a:custGeom>
              <a:avLst/>
              <a:gdLst>
                <a:gd name="connsiteX0" fmla="*/ 49609 w 58035"/>
                <a:gd name="connsiteY0" fmla="*/ 43851 h 67952"/>
                <a:gd name="connsiteX1" fmla="*/ 58314 w 58035"/>
                <a:gd name="connsiteY1" fmla="*/ 46038 h 67952"/>
                <a:gd name="connsiteX2" fmla="*/ 48462 w 58035"/>
                <a:gd name="connsiteY2" fmla="*/ 62390 h 67952"/>
                <a:gd name="connsiteX3" fmla="*/ 31123 w 58035"/>
                <a:gd name="connsiteY3" fmla="*/ 67984 h 67952"/>
                <a:gd name="connsiteX4" fmla="*/ 13820 w 58035"/>
                <a:gd name="connsiteY4" fmla="*/ 63681 h 67952"/>
                <a:gd name="connsiteX5" fmla="*/ 3718 w 58035"/>
                <a:gd name="connsiteY5" fmla="*/ 51130 h 67952"/>
                <a:gd name="connsiteX6" fmla="*/ 279 w 58035"/>
                <a:gd name="connsiteY6" fmla="*/ 33523 h 67952"/>
                <a:gd name="connsiteX7" fmla="*/ 4183 w 58035"/>
                <a:gd name="connsiteY7" fmla="*/ 15629 h 67952"/>
                <a:gd name="connsiteX8" fmla="*/ 15325 w 58035"/>
                <a:gd name="connsiteY8" fmla="*/ 4011 h 67952"/>
                <a:gd name="connsiteX9" fmla="*/ 31231 w 58035"/>
                <a:gd name="connsiteY9" fmla="*/ 31 h 67952"/>
                <a:gd name="connsiteX10" fmla="*/ 47817 w 58035"/>
                <a:gd name="connsiteY10" fmla="*/ 5051 h 67952"/>
                <a:gd name="connsiteX11" fmla="*/ 57167 w 58035"/>
                <a:gd name="connsiteY11" fmla="*/ 19180 h 67952"/>
                <a:gd name="connsiteX12" fmla="*/ 48641 w 58035"/>
                <a:gd name="connsiteY12" fmla="*/ 21188 h 67952"/>
                <a:gd name="connsiteX13" fmla="*/ 41978 w 58035"/>
                <a:gd name="connsiteY13" fmla="*/ 10753 h 67952"/>
                <a:gd name="connsiteX14" fmla="*/ 31087 w 58035"/>
                <a:gd name="connsiteY14" fmla="*/ 7489 h 67952"/>
                <a:gd name="connsiteX15" fmla="*/ 18406 w 58035"/>
                <a:gd name="connsiteY15" fmla="*/ 11111 h 67952"/>
                <a:gd name="connsiteX16" fmla="*/ 11277 w 58035"/>
                <a:gd name="connsiteY16" fmla="*/ 20865 h 67952"/>
                <a:gd name="connsiteX17" fmla="*/ 9235 w 58035"/>
                <a:gd name="connsiteY17" fmla="*/ 33487 h 67952"/>
                <a:gd name="connsiteX18" fmla="*/ 11671 w 58035"/>
                <a:gd name="connsiteY18" fmla="*/ 48118 h 67952"/>
                <a:gd name="connsiteX19" fmla="*/ 19230 w 58035"/>
                <a:gd name="connsiteY19" fmla="*/ 57477 h 67952"/>
                <a:gd name="connsiteX20" fmla="*/ 30407 w 58035"/>
                <a:gd name="connsiteY20" fmla="*/ 60561 h 67952"/>
                <a:gd name="connsiteX21" fmla="*/ 42730 w 58035"/>
                <a:gd name="connsiteY21" fmla="*/ 56365 h 67952"/>
                <a:gd name="connsiteX22" fmla="*/ 49609 w 58035"/>
                <a:gd name="connsiteY22" fmla="*/ 43851 h 6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035" h="67952">
                  <a:moveTo>
                    <a:pt x="49609" y="43851"/>
                  </a:moveTo>
                  <a:lnTo>
                    <a:pt x="58314" y="46038"/>
                  </a:lnTo>
                  <a:cubicBezTo>
                    <a:pt x="56451" y="53210"/>
                    <a:pt x="53191" y="58660"/>
                    <a:pt x="48462" y="62390"/>
                  </a:cubicBezTo>
                  <a:cubicBezTo>
                    <a:pt x="43733" y="66119"/>
                    <a:pt x="37930" y="67948"/>
                    <a:pt x="31123" y="67984"/>
                  </a:cubicBezTo>
                  <a:cubicBezTo>
                    <a:pt x="23994" y="67948"/>
                    <a:pt x="18226" y="66549"/>
                    <a:pt x="13820" y="63681"/>
                  </a:cubicBezTo>
                  <a:cubicBezTo>
                    <a:pt x="9378" y="60812"/>
                    <a:pt x="6010" y="56616"/>
                    <a:pt x="3718" y="51130"/>
                  </a:cubicBezTo>
                  <a:cubicBezTo>
                    <a:pt x="1389" y="45679"/>
                    <a:pt x="243" y="39798"/>
                    <a:pt x="279" y="33523"/>
                  </a:cubicBezTo>
                  <a:cubicBezTo>
                    <a:pt x="243" y="26710"/>
                    <a:pt x="1568" y="20757"/>
                    <a:pt x="4183" y="15629"/>
                  </a:cubicBezTo>
                  <a:cubicBezTo>
                    <a:pt x="6763" y="10573"/>
                    <a:pt x="10453" y="6701"/>
                    <a:pt x="15325" y="4011"/>
                  </a:cubicBezTo>
                  <a:cubicBezTo>
                    <a:pt x="20125" y="1393"/>
                    <a:pt x="25427" y="67"/>
                    <a:pt x="31231" y="31"/>
                  </a:cubicBezTo>
                  <a:cubicBezTo>
                    <a:pt x="37786" y="67"/>
                    <a:pt x="43339" y="1752"/>
                    <a:pt x="47817" y="5051"/>
                  </a:cubicBezTo>
                  <a:cubicBezTo>
                    <a:pt x="52260" y="8422"/>
                    <a:pt x="55376" y="13119"/>
                    <a:pt x="57167" y="19180"/>
                  </a:cubicBezTo>
                  <a:lnTo>
                    <a:pt x="48641" y="21188"/>
                  </a:lnTo>
                  <a:cubicBezTo>
                    <a:pt x="47065" y="16454"/>
                    <a:pt x="44844" y="12976"/>
                    <a:pt x="41978" y="10753"/>
                  </a:cubicBezTo>
                  <a:cubicBezTo>
                    <a:pt x="39040" y="8601"/>
                    <a:pt x="35422" y="7489"/>
                    <a:pt x="31087" y="7489"/>
                  </a:cubicBezTo>
                  <a:cubicBezTo>
                    <a:pt x="26000" y="7489"/>
                    <a:pt x="21773" y="8709"/>
                    <a:pt x="18406" y="11111"/>
                  </a:cubicBezTo>
                  <a:cubicBezTo>
                    <a:pt x="15002" y="13550"/>
                    <a:pt x="12638" y="16813"/>
                    <a:pt x="11277" y="20865"/>
                  </a:cubicBezTo>
                  <a:cubicBezTo>
                    <a:pt x="9915" y="24989"/>
                    <a:pt x="9235" y="29184"/>
                    <a:pt x="9235" y="33487"/>
                  </a:cubicBezTo>
                  <a:cubicBezTo>
                    <a:pt x="9235" y="39081"/>
                    <a:pt x="10023" y="43958"/>
                    <a:pt x="11671" y="48118"/>
                  </a:cubicBezTo>
                  <a:cubicBezTo>
                    <a:pt x="13247" y="52313"/>
                    <a:pt x="15790" y="55433"/>
                    <a:pt x="19230" y="57477"/>
                  </a:cubicBezTo>
                  <a:cubicBezTo>
                    <a:pt x="22669" y="59557"/>
                    <a:pt x="26394" y="60597"/>
                    <a:pt x="30407" y="60561"/>
                  </a:cubicBezTo>
                  <a:cubicBezTo>
                    <a:pt x="35243" y="60597"/>
                    <a:pt x="39327" y="59198"/>
                    <a:pt x="42730" y="56365"/>
                  </a:cubicBezTo>
                  <a:cubicBezTo>
                    <a:pt x="46098" y="53568"/>
                    <a:pt x="48390" y="49373"/>
                    <a:pt x="49609" y="4385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392C1E82-EA0F-C04A-B6FA-8D0C0F466307}"/>
                </a:ext>
              </a:extLst>
            </p:cNvPr>
            <p:cNvSpPr/>
            <p:nvPr/>
          </p:nvSpPr>
          <p:spPr>
            <a:xfrm>
              <a:off x="3265552" y="1515955"/>
              <a:ext cx="8669" cy="65693"/>
            </a:xfrm>
            <a:custGeom>
              <a:avLst/>
              <a:gdLst>
                <a:gd name="connsiteX0" fmla="*/ 285 w 8669"/>
                <a:gd name="connsiteY0" fmla="*/ 65725 h 65693"/>
                <a:gd name="connsiteX1" fmla="*/ 285 w 8669"/>
                <a:gd name="connsiteY1" fmla="*/ 31 h 65693"/>
                <a:gd name="connsiteX2" fmla="*/ 8954 w 8669"/>
                <a:gd name="connsiteY2" fmla="*/ 31 h 65693"/>
                <a:gd name="connsiteX3" fmla="*/ 8954 w 8669"/>
                <a:gd name="connsiteY3" fmla="*/ 65725 h 6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69" h="65693">
                  <a:moveTo>
                    <a:pt x="285" y="65725"/>
                  </a:moveTo>
                  <a:lnTo>
                    <a:pt x="285" y="31"/>
                  </a:lnTo>
                  <a:lnTo>
                    <a:pt x="8954" y="31"/>
                  </a:lnTo>
                  <a:lnTo>
                    <a:pt x="8954" y="65725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3" name="Graphic 1">
              <a:extLst>
                <a:ext uri="{FF2B5EF4-FFF2-40B4-BE49-F238E27FC236}">
                  <a16:creationId xmlns:a16="http://schemas.microsoft.com/office/drawing/2014/main" id="{EEFF2014-E643-8796-CA63-AB380E0C38D8}"/>
                </a:ext>
              </a:extLst>
            </p:cNvPr>
            <p:cNvGrpSpPr/>
            <p:nvPr/>
          </p:nvGrpSpPr>
          <p:grpSpPr>
            <a:xfrm>
              <a:off x="3285108" y="1551491"/>
              <a:ext cx="121882" cy="48481"/>
              <a:chOff x="3285108" y="1551491"/>
              <a:chExt cx="121882" cy="48481"/>
            </a:xfrm>
            <a:solidFill>
              <a:srgbClr val="000000"/>
            </a:solidFill>
          </p:grpSpPr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56D8151-83CD-C6A7-3D44-A6FEC5492C99}"/>
                  </a:ext>
                </a:extLst>
              </p:cNvPr>
              <p:cNvSpPr/>
              <p:nvPr/>
            </p:nvSpPr>
            <p:spPr>
              <a:xfrm>
                <a:off x="3285108" y="1552100"/>
                <a:ext cx="30236" cy="46975"/>
              </a:xfrm>
              <a:custGeom>
                <a:avLst/>
                <a:gdLst>
                  <a:gd name="connsiteX0" fmla="*/ 1148 w 30236"/>
                  <a:gd name="connsiteY0" fmla="*/ 35569 h 46975"/>
                  <a:gd name="connsiteX1" fmla="*/ 6558 w 30236"/>
                  <a:gd name="connsiteY1" fmla="*/ 35067 h 46975"/>
                  <a:gd name="connsiteX2" fmla="*/ 9209 w 30236"/>
                  <a:gd name="connsiteY2" fmla="*/ 40625 h 46975"/>
                  <a:gd name="connsiteX3" fmla="*/ 14188 w 30236"/>
                  <a:gd name="connsiteY3" fmla="*/ 42346 h 46975"/>
                  <a:gd name="connsiteX4" fmla="*/ 18738 w 30236"/>
                  <a:gd name="connsiteY4" fmla="*/ 41163 h 46975"/>
                  <a:gd name="connsiteX5" fmla="*/ 21962 w 30236"/>
                  <a:gd name="connsiteY5" fmla="*/ 38007 h 46975"/>
                  <a:gd name="connsiteX6" fmla="*/ 24040 w 30236"/>
                  <a:gd name="connsiteY6" fmla="*/ 32628 h 46975"/>
                  <a:gd name="connsiteX7" fmla="*/ 24900 w 30236"/>
                  <a:gd name="connsiteY7" fmla="*/ 25708 h 46975"/>
                  <a:gd name="connsiteX8" fmla="*/ 24864 w 30236"/>
                  <a:gd name="connsiteY8" fmla="*/ 24560 h 46975"/>
                  <a:gd name="connsiteX9" fmla="*/ 20243 w 30236"/>
                  <a:gd name="connsiteY9" fmla="*/ 28971 h 46975"/>
                  <a:gd name="connsiteX10" fmla="*/ 13902 w 30236"/>
                  <a:gd name="connsiteY10" fmla="*/ 30620 h 46975"/>
                  <a:gd name="connsiteX11" fmla="*/ 4229 w 30236"/>
                  <a:gd name="connsiteY11" fmla="*/ 26497 h 46975"/>
                  <a:gd name="connsiteX12" fmla="*/ 288 w 30236"/>
                  <a:gd name="connsiteY12" fmla="*/ 15560 h 46975"/>
                  <a:gd name="connsiteX13" fmla="*/ 4408 w 30236"/>
                  <a:gd name="connsiteY13" fmla="*/ 4300 h 46975"/>
                  <a:gd name="connsiteX14" fmla="*/ 14761 w 30236"/>
                  <a:gd name="connsiteY14" fmla="*/ 33 h 46975"/>
                  <a:gd name="connsiteX15" fmla="*/ 22929 w 30236"/>
                  <a:gd name="connsiteY15" fmla="*/ 2471 h 46975"/>
                  <a:gd name="connsiteX16" fmla="*/ 28590 w 30236"/>
                  <a:gd name="connsiteY16" fmla="*/ 9356 h 46975"/>
                  <a:gd name="connsiteX17" fmla="*/ 30524 w 30236"/>
                  <a:gd name="connsiteY17" fmla="*/ 22265 h 46975"/>
                  <a:gd name="connsiteX18" fmla="*/ 28590 w 30236"/>
                  <a:gd name="connsiteY18" fmla="*/ 36322 h 46975"/>
                  <a:gd name="connsiteX19" fmla="*/ 22894 w 30236"/>
                  <a:gd name="connsiteY19" fmla="*/ 44283 h 46975"/>
                  <a:gd name="connsiteX20" fmla="*/ 14045 w 30236"/>
                  <a:gd name="connsiteY20" fmla="*/ 47008 h 46975"/>
                  <a:gd name="connsiteX21" fmla="*/ 5232 w 30236"/>
                  <a:gd name="connsiteY21" fmla="*/ 44032 h 46975"/>
                  <a:gd name="connsiteX22" fmla="*/ 1148 w 30236"/>
                  <a:gd name="connsiteY22" fmla="*/ 35569 h 46975"/>
                  <a:gd name="connsiteX23" fmla="*/ 24255 w 30236"/>
                  <a:gd name="connsiteY23" fmla="*/ 15273 h 46975"/>
                  <a:gd name="connsiteX24" fmla="*/ 21640 w 30236"/>
                  <a:gd name="connsiteY24" fmla="*/ 7563 h 46975"/>
                  <a:gd name="connsiteX25" fmla="*/ 15442 w 30236"/>
                  <a:gd name="connsiteY25" fmla="*/ 4694 h 46975"/>
                  <a:gd name="connsiteX26" fmla="*/ 8886 w 30236"/>
                  <a:gd name="connsiteY26" fmla="*/ 7778 h 46975"/>
                  <a:gd name="connsiteX27" fmla="*/ 6092 w 30236"/>
                  <a:gd name="connsiteY27" fmla="*/ 15739 h 46975"/>
                  <a:gd name="connsiteX28" fmla="*/ 8743 w 30236"/>
                  <a:gd name="connsiteY28" fmla="*/ 22911 h 46975"/>
                  <a:gd name="connsiteX29" fmla="*/ 15299 w 30236"/>
                  <a:gd name="connsiteY29" fmla="*/ 25636 h 46975"/>
                  <a:gd name="connsiteX30" fmla="*/ 21711 w 30236"/>
                  <a:gd name="connsiteY30" fmla="*/ 22911 h 46975"/>
                  <a:gd name="connsiteX31" fmla="*/ 24255 w 30236"/>
                  <a:gd name="connsiteY31" fmla="*/ 15273 h 46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0236" h="46975">
                    <a:moveTo>
                      <a:pt x="1148" y="35569"/>
                    </a:moveTo>
                    <a:lnTo>
                      <a:pt x="6558" y="35067"/>
                    </a:lnTo>
                    <a:cubicBezTo>
                      <a:pt x="7023" y="37649"/>
                      <a:pt x="7883" y="39478"/>
                      <a:pt x="9209" y="40625"/>
                    </a:cubicBezTo>
                    <a:cubicBezTo>
                      <a:pt x="10463" y="41773"/>
                      <a:pt x="12146" y="42346"/>
                      <a:pt x="14188" y="42346"/>
                    </a:cubicBezTo>
                    <a:cubicBezTo>
                      <a:pt x="15908" y="42346"/>
                      <a:pt x="17412" y="41952"/>
                      <a:pt x="18738" y="41163"/>
                    </a:cubicBezTo>
                    <a:cubicBezTo>
                      <a:pt x="20028" y="40374"/>
                      <a:pt x="21102" y="39334"/>
                      <a:pt x="21962" y="38007"/>
                    </a:cubicBezTo>
                    <a:cubicBezTo>
                      <a:pt x="22786" y="36681"/>
                      <a:pt x="23467" y="34888"/>
                      <a:pt x="24040" y="32628"/>
                    </a:cubicBezTo>
                    <a:cubicBezTo>
                      <a:pt x="24577" y="30369"/>
                      <a:pt x="24864" y="28074"/>
                      <a:pt x="24900" y="25708"/>
                    </a:cubicBezTo>
                    <a:cubicBezTo>
                      <a:pt x="24864" y="25493"/>
                      <a:pt x="24864" y="25098"/>
                      <a:pt x="24864" y="24560"/>
                    </a:cubicBezTo>
                    <a:cubicBezTo>
                      <a:pt x="23717" y="26389"/>
                      <a:pt x="22177" y="27859"/>
                      <a:pt x="20243" y="28971"/>
                    </a:cubicBezTo>
                    <a:cubicBezTo>
                      <a:pt x="18272" y="30082"/>
                      <a:pt x="16159" y="30620"/>
                      <a:pt x="13902" y="30620"/>
                    </a:cubicBezTo>
                    <a:cubicBezTo>
                      <a:pt x="10068" y="30620"/>
                      <a:pt x="6844" y="29258"/>
                      <a:pt x="4229" y="26497"/>
                    </a:cubicBezTo>
                    <a:cubicBezTo>
                      <a:pt x="1578" y="23735"/>
                      <a:pt x="253" y="20078"/>
                      <a:pt x="288" y="15560"/>
                    </a:cubicBezTo>
                    <a:cubicBezTo>
                      <a:pt x="253" y="10898"/>
                      <a:pt x="1650" y="7168"/>
                      <a:pt x="4408" y="4300"/>
                    </a:cubicBezTo>
                    <a:cubicBezTo>
                      <a:pt x="7131" y="1503"/>
                      <a:pt x="10570" y="68"/>
                      <a:pt x="14761" y="33"/>
                    </a:cubicBezTo>
                    <a:cubicBezTo>
                      <a:pt x="17735" y="68"/>
                      <a:pt x="20457" y="893"/>
                      <a:pt x="22929" y="2471"/>
                    </a:cubicBezTo>
                    <a:cubicBezTo>
                      <a:pt x="25401" y="4120"/>
                      <a:pt x="27300" y="6415"/>
                      <a:pt x="28590" y="9356"/>
                    </a:cubicBezTo>
                    <a:cubicBezTo>
                      <a:pt x="29879" y="12368"/>
                      <a:pt x="30524" y="16671"/>
                      <a:pt x="30524" y="22265"/>
                    </a:cubicBezTo>
                    <a:cubicBezTo>
                      <a:pt x="30524" y="28182"/>
                      <a:pt x="29879" y="32844"/>
                      <a:pt x="28590" y="36322"/>
                    </a:cubicBezTo>
                    <a:cubicBezTo>
                      <a:pt x="27300" y="39836"/>
                      <a:pt x="25401" y="42490"/>
                      <a:pt x="22894" y="44283"/>
                    </a:cubicBezTo>
                    <a:cubicBezTo>
                      <a:pt x="20386" y="46076"/>
                      <a:pt x="17412" y="46972"/>
                      <a:pt x="14045" y="47008"/>
                    </a:cubicBezTo>
                    <a:cubicBezTo>
                      <a:pt x="10427" y="46972"/>
                      <a:pt x="7489" y="46004"/>
                      <a:pt x="5232" y="44032"/>
                    </a:cubicBezTo>
                    <a:cubicBezTo>
                      <a:pt x="2939" y="42059"/>
                      <a:pt x="1578" y="39227"/>
                      <a:pt x="1148" y="35569"/>
                    </a:cubicBezTo>
                    <a:close/>
                    <a:moveTo>
                      <a:pt x="24255" y="15273"/>
                    </a:moveTo>
                    <a:cubicBezTo>
                      <a:pt x="24219" y="12081"/>
                      <a:pt x="23359" y="9499"/>
                      <a:pt x="21640" y="7563"/>
                    </a:cubicBezTo>
                    <a:cubicBezTo>
                      <a:pt x="19884" y="5662"/>
                      <a:pt x="17807" y="4694"/>
                      <a:pt x="15442" y="4694"/>
                    </a:cubicBezTo>
                    <a:cubicBezTo>
                      <a:pt x="12899" y="4694"/>
                      <a:pt x="10713" y="5734"/>
                      <a:pt x="8886" y="7778"/>
                    </a:cubicBezTo>
                    <a:cubicBezTo>
                      <a:pt x="6988" y="9858"/>
                      <a:pt x="6056" y="12511"/>
                      <a:pt x="6092" y="15739"/>
                    </a:cubicBezTo>
                    <a:cubicBezTo>
                      <a:pt x="6056" y="18715"/>
                      <a:pt x="6952" y="21118"/>
                      <a:pt x="8743" y="22911"/>
                    </a:cubicBezTo>
                    <a:cubicBezTo>
                      <a:pt x="10498" y="24775"/>
                      <a:pt x="12684" y="25672"/>
                      <a:pt x="15299" y="25636"/>
                    </a:cubicBezTo>
                    <a:cubicBezTo>
                      <a:pt x="17878" y="25672"/>
                      <a:pt x="20028" y="24775"/>
                      <a:pt x="21711" y="22911"/>
                    </a:cubicBezTo>
                    <a:cubicBezTo>
                      <a:pt x="23395" y="21118"/>
                      <a:pt x="24219" y="18572"/>
                      <a:pt x="24255" y="15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5255D945-533A-F059-6018-284EB4941702}"/>
                  </a:ext>
                </a:extLst>
              </p:cNvPr>
              <p:cNvSpPr/>
              <p:nvPr/>
            </p:nvSpPr>
            <p:spPr>
              <a:xfrm>
                <a:off x="3320812" y="1552925"/>
                <a:ext cx="30486" cy="46150"/>
              </a:xfrm>
              <a:custGeom>
                <a:avLst/>
                <a:gdLst>
                  <a:gd name="connsiteX0" fmla="*/ 292 w 30486"/>
                  <a:gd name="connsiteY0" fmla="*/ 33346 h 46150"/>
                  <a:gd name="connsiteX1" fmla="*/ 6238 w 30486"/>
                  <a:gd name="connsiteY1" fmla="*/ 32844 h 46150"/>
                  <a:gd name="connsiteX2" fmla="*/ 9284 w 30486"/>
                  <a:gd name="connsiteY2" fmla="*/ 39370 h 46150"/>
                  <a:gd name="connsiteX3" fmla="*/ 15051 w 30486"/>
                  <a:gd name="connsiteY3" fmla="*/ 41522 h 46150"/>
                  <a:gd name="connsiteX4" fmla="*/ 21965 w 30486"/>
                  <a:gd name="connsiteY4" fmla="*/ 38474 h 46150"/>
                  <a:gd name="connsiteX5" fmla="*/ 24795 w 30486"/>
                  <a:gd name="connsiteY5" fmla="*/ 30298 h 46150"/>
                  <a:gd name="connsiteX6" fmla="*/ 22073 w 30486"/>
                  <a:gd name="connsiteY6" fmla="*/ 22695 h 46150"/>
                  <a:gd name="connsiteX7" fmla="*/ 14980 w 30486"/>
                  <a:gd name="connsiteY7" fmla="*/ 19899 h 46150"/>
                  <a:gd name="connsiteX8" fmla="*/ 10036 w 30486"/>
                  <a:gd name="connsiteY8" fmla="*/ 21154 h 46150"/>
                  <a:gd name="connsiteX9" fmla="*/ 6597 w 30486"/>
                  <a:gd name="connsiteY9" fmla="*/ 24345 h 46150"/>
                  <a:gd name="connsiteX10" fmla="*/ 1295 w 30486"/>
                  <a:gd name="connsiteY10" fmla="*/ 23664 h 46150"/>
                  <a:gd name="connsiteX11" fmla="*/ 5773 w 30486"/>
                  <a:gd name="connsiteY11" fmla="*/ 33 h 46150"/>
                  <a:gd name="connsiteX12" fmla="*/ 28593 w 30486"/>
                  <a:gd name="connsiteY12" fmla="*/ 33 h 46150"/>
                  <a:gd name="connsiteX13" fmla="*/ 28593 w 30486"/>
                  <a:gd name="connsiteY13" fmla="*/ 5411 h 46150"/>
                  <a:gd name="connsiteX14" fmla="*/ 10287 w 30486"/>
                  <a:gd name="connsiteY14" fmla="*/ 5411 h 46150"/>
                  <a:gd name="connsiteX15" fmla="*/ 7815 w 30486"/>
                  <a:gd name="connsiteY15" fmla="*/ 17783 h 46150"/>
                  <a:gd name="connsiteX16" fmla="*/ 16484 w 30486"/>
                  <a:gd name="connsiteY16" fmla="*/ 14914 h 46150"/>
                  <a:gd name="connsiteX17" fmla="*/ 26622 w 30486"/>
                  <a:gd name="connsiteY17" fmla="*/ 19074 h 46150"/>
                  <a:gd name="connsiteX18" fmla="*/ 30778 w 30486"/>
                  <a:gd name="connsiteY18" fmla="*/ 29796 h 46150"/>
                  <a:gd name="connsiteX19" fmla="*/ 27124 w 30486"/>
                  <a:gd name="connsiteY19" fmla="*/ 40589 h 46150"/>
                  <a:gd name="connsiteX20" fmla="*/ 15051 w 30486"/>
                  <a:gd name="connsiteY20" fmla="*/ 46183 h 46150"/>
                  <a:gd name="connsiteX21" fmla="*/ 4841 w 30486"/>
                  <a:gd name="connsiteY21" fmla="*/ 42669 h 46150"/>
                  <a:gd name="connsiteX22" fmla="*/ 292 w 30486"/>
                  <a:gd name="connsiteY22" fmla="*/ 33346 h 46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0486" h="46150">
                    <a:moveTo>
                      <a:pt x="292" y="33346"/>
                    </a:moveTo>
                    <a:lnTo>
                      <a:pt x="6238" y="32844"/>
                    </a:lnTo>
                    <a:cubicBezTo>
                      <a:pt x="6668" y="35784"/>
                      <a:pt x="7671" y="37936"/>
                      <a:pt x="9284" y="39370"/>
                    </a:cubicBezTo>
                    <a:cubicBezTo>
                      <a:pt x="10860" y="40804"/>
                      <a:pt x="12794" y="41522"/>
                      <a:pt x="15051" y="41522"/>
                    </a:cubicBezTo>
                    <a:cubicBezTo>
                      <a:pt x="17774" y="41522"/>
                      <a:pt x="20067" y="40517"/>
                      <a:pt x="21965" y="38474"/>
                    </a:cubicBezTo>
                    <a:cubicBezTo>
                      <a:pt x="23828" y="36430"/>
                      <a:pt x="24760" y="33704"/>
                      <a:pt x="24795" y="30298"/>
                    </a:cubicBezTo>
                    <a:cubicBezTo>
                      <a:pt x="24760" y="27106"/>
                      <a:pt x="23864" y="24560"/>
                      <a:pt x="22073" y="22695"/>
                    </a:cubicBezTo>
                    <a:cubicBezTo>
                      <a:pt x="20246" y="20831"/>
                      <a:pt x="17881" y="19899"/>
                      <a:pt x="14980" y="19899"/>
                    </a:cubicBezTo>
                    <a:cubicBezTo>
                      <a:pt x="13153" y="19899"/>
                      <a:pt x="11505" y="20329"/>
                      <a:pt x="10036" y="21154"/>
                    </a:cubicBezTo>
                    <a:cubicBezTo>
                      <a:pt x="8567" y="21978"/>
                      <a:pt x="7421" y="23054"/>
                      <a:pt x="6597" y="24345"/>
                    </a:cubicBezTo>
                    <a:lnTo>
                      <a:pt x="1295" y="23664"/>
                    </a:lnTo>
                    <a:lnTo>
                      <a:pt x="5773" y="33"/>
                    </a:lnTo>
                    <a:lnTo>
                      <a:pt x="28593" y="33"/>
                    </a:lnTo>
                    <a:lnTo>
                      <a:pt x="28593" y="5411"/>
                    </a:lnTo>
                    <a:lnTo>
                      <a:pt x="10287" y="5411"/>
                    </a:lnTo>
                    <a:lnTo>
                      <a:pt x="7815" y="17783"/>
                    </a:lnTo>
                    <a:cubicBezTo>
                      <a:pt x="10537" y="15918"/>
                      <a:pt x="13439" y="14950"/>
                      <a:pt x="16484" y="14914"/>
                    </a:cubicBezTo>
                    <a:cubicBezTo>
                      <a:pt x="20461" y="14950"/>
                      <a:pt x="23828" y="16348"/>
                      <a:pt x="26622" y="19074"/>
                    </a:cubicBezTo>
                    <a:cubicBezTo>
                      <a:pt x="29345" y="21871"/>
                      <a:pt x="30742" y="25421"/>
                      <a:pt x="30778" y="29796"/>
                    </a:cubicBezTo>
                    <a:cubicBezTo>
                      <a:pt x="30742" y="33955"/>
                      <a:pt x="29524" y="37577"/>
                      <a:pt x="27124" y="40589"/>
                    </a:cubicBezTo>
                    <a:cubicBezTo>
                      <a:pt x="24151" y="44319"/>
                      <a:pt x="20138" y="46147"/>
                      <a:pt x="15051" y="46183"/>
                    </a:cubicBezTo>
                    <a:cubicBezTo>
                      <a:pt x="10896" y="46147"/>
                      <a:pt x="7492" y="45000"/>
                      <a:pt x="4841" y="42669"/>
                    </a:cubicBezTo>
                    <a:cubicBezTo>
                      <a:pt x="2190" y="40338"/>
                      <a:pt x="650" y="37218"/>
                      <a:pt x="292" y="333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25A45345-0BE6-58EC-3FB4-E57C4D3DCEB9}"/>
                  </a:ext>
                </a:extLst>
              </p:cNvPr>
              <p:cNvSpPr/>
              <p:nvPr/>
            </p:nvSpPr>
            <p:spPr>
              <a:xfrm>
                <a:off x="3357588" y="1551491"/>
                <a:ext cx="49402" cy="48481"/>
              </a:xfrm>
              <a:custGeom>
                <a:avLst/>
                <a:gdLst>
                  <a:gd name="connsiteX0" fmla="*/ 297 w 49402"/>
                  <a:gd name="connsiteY0" fmla="*/ 11866 h 48481"/>
                  <a:gd name="connsiteX1" fmla="*/ 2769 w 49402"/>
                  <a:gd name="connsiteY1" fmla="*/ 3511 h 48481"/>
                  <a:gd name="connsiteX2" fmla="*/ 9969 w 49402"/>
                  <a:gd name="connsiteY2" fmla="*/ 33 h 48481"/>
                  <a:gd name="connsiteX3" fmla="*/ 17098 w 49402"/>
                  <a:gd name="connsiteY3" fmla="*/ 3152 h 48481"/>
                  <a:gd name="connsiteX4" fmla="*/ 19964 w 49402"/>
                  <a:gd name="connsiteY4" fmla="*/ 12225 h 48481"/>
                  <a:gd name="connsiteX5" fmla="*/ 17098 w 49402"/>
                  <a:gd name="connsiteY5" fmla="*/ 21225 h 48481"/>
                  <a:gd name="connsiteX6" fmla="*/ 10005 w 49402"/>
                  <a:gd name="connsiteY6" fmla="*/ 24381 h 48481"/>
                  <a:gd name="connsiteX7" fmla="*/ 3055 w 49402"/>
                  <a:gd name="connsiteY7" fmla="*/ 21261 h 48481"/>
                  <a:gd name="connsiteX8" fmla="*/ 297 w 49402"/>
                  <a:gd name="connsiteY8" fmla="*/ 11866 h 48481"/>
                  <a:gd name="connsiteX9" fmla="*/ 10112 w 49402"/>
                  <a:gd name="connsiteY9" fmla="*/ 3941 h 48481"/>
                  <a:gd name="connsiteX10" fmla="*/ 6602 w 49402"/>
                  <a:gd name="connsiteY10" fmla="*/ 5770 h 48481"/>
                  <a:gd name="connsiteX11" fmla="*/ 5240 w 49402"/>
                  <a:gd name="connsiteY11" fmla="*/ 12440 h 48481"/>
                  <a:gd name="connsiteX12" fmla="*/ 6638 w 49402"/>
                  <a:gd name="connsiteY12" fmla="*/ 18679 h 48481"/>
                  <a:gd name="connsiteX13" fmla="*/ 10112 w 49402"/>
                  <a:gd name="connsiteY13" fmla="*/ 20472 h 48481"/>
                  <a:gd name="connsiteX14" fmla="*/ 13623 w 49402"/>
                  <a:gd name="connsiteY14" fmla="*/ 18679 h 48481"/>
                  <a:gd name="connsiteX15" fmla="*/ 15020 w 49402"/>
                  <a:gd name="connsiteY15" fmla="*/ 12010 h 48481"/>
                  <a:gd name="connsiteX16" fmla="*/ 13623 w 49402"/>
                  <a:gd name="connsiteY16" fmla="*/ 5734 h 48481"/>
                  <a:gd name="connsiteX17" fmla="*/ 10112 w 49402"/>
                  <a:gd name="connsiteY17" fmla="*/ 3941 h 48481"/>
                  <a:gd name="connsiteX18" fmla="*/ 10148 w 49402"/>
                  <a:gd name="connsiteY18" fmla="*/ 48514 h 48481"/>
                  <a:gd name="connsiteX19" fmla="*/ 35297 w 49402"/>
                  <a:gd name="connsiteY19" fmla="*/ 33 h 48481"/>
                  <a:gd name="connsiteX20" fmla="*/ 39847 w 49402"/>
                  <a:gd name="connsiteY20" fmla="*/ 33 h 48481"/>
                  <a:gd name="connsiteX21" fmla="*/ 14805 w 49402"/>
                  <a:gd name="connsiteY21" fmla="*/ 48514 h 48481"/>
                  <a:gd name="connsiteX22" fmla="*/ 30031 w 49402"/>
                  <a:gd name="connsiteY22" fmla="*/ 36035 h 48481"/>
                  <a:gd name="connsiteX23" fmla="*/ 32503 w 49402"/>
                  <a:gd name="connsiteY23" fmla="*/ 27644 h 48481"/>
                  <a:gd name="connsiteX24" fmla="*/ 39703 w 49402"/>
                  <a:gd name="connsiteY24" fmla="*/ 24202 h 48481"/>
                  <a:gd name="connsiteX25" fmla="*/ 46868 w 49402"/>
                  <a:gd name="connsiteY25" fmla="*/ 27321 h 48481"/>
                  <a:gd name="connsiteX26" fmla="*/ 49698 w 49402"/>
                  <a:gd name="connsiteY26" fmla="*/ 36394 h 48481"/>
                  <a:gd name="connsiteX27" fmla="*/ 46832 w 49402"/>
                  <a:gd name="connsiteY27" fmla="*/ 45358 h 48481"/>
                  <a:gd name="connsiteX28" fmla="*/ 39739 w 49402"/>
                  <a:gd name="connsiteY28" fmla="*/ 48514 h 48481"/>
                  <a:gd name="connsiteX29" fmla="*/ 32789 w 49402"/>
                  <a:gd name="connsiteY29" fmla="*/ 45394 h 48481"/>
                  <a:gd name="connsiteX30" fmla="*/ 30031 w 49402"/>
                  <a:gd name="connsiteY30" fmla="*/ 36035 h 48481"/>
                  <a:gd name="connsiteX31" fmla="*/ 39847 w 49402"/>
                  <a:gd name="connsiteY31" fmla="*/ 28110 h 48481"/>
                  <a:gd name="connsiteX32" fmla="*/ 36336 w 49402"/>
                  <a:gd name="connsiteY32" fmla="*/ 29939 h 48481"/>
                  <a:gd name="connsiteX33" fmla="*/ 34939 w 49402"/>
                  <a:gd name="connsiteY33" fmla="*/ 36609 h 48481"/>
                  <a:gd name="connsiteX34" fmla="*/ 36336 w 49402"/>
                  <a:gd name="connsiteY34" fmla="*/ 42812 h 48481"/>
                  <a:gd name="connsiteX35" fmla="*/ 39847 w 49402"/>
                  <a:gd name="connsiteY35" fmla="*/ 44641 h 48481"/>
                  <a:gd name="connsiteX36" fmla="*/ 43393 w 49402"/>
                  <a:gd name="connsiteY36" fmla="*/ 42812 h 48481"/>
                  <a:gd name="connsiteX37" fmla="*/ 44790 w 49402"/>
                  <a:gd name="connsiteY37" fmla="*/ 36143 h 48481"/>
                  <a:gd name="connsiteX38" fmla="*/ 43357 w 49402"/>
                  <a:gd name="connsiteY38" fmla="*/ 29903 h 48481"/>
                  <a:gd name="connsiteX39" fmla="*/ 39847 w 49402"/>
                  <a:gd name="connsiteY39" fmla="*/ 28110 h 48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9402" h="48481">
                    <a:moveTo>
                      <a:pt x="297" y="11866"/>
                    </a:moveTo>
                    <a:cubicBezTo>
                      <a:pt x="261" y="8603"/>
                      <a:pt x="1085" y="5842"/>
                      <a:pt x="2769" y="3511"/>
                    </a:cubicBezTo>
                    <a:cubicBezTo>
                      <a:pt x="4381" y="1216"/>
                      <a:pt x="6781" y="33"/>
                      <a:pt x="9969" y="33"/>
                    </a:cubicBezTo>
                    <a:cubicBezTo>
                      <a:pt x="12799" y="33"/>
                      <a:pt x="15200" y="1072"/>
                      <a:pt x="17098" y="3152"/>
                    </a:cubicBezTo>
                    <a:cubicBezTo>
                      <a:pt x="18997" y="5232"/>
                      <a:pt x="19928" y="8280"/>
                      <a:pt x="19964" y="12225"/>
                    </a:cubicBezTo>
                    <a:cubicBezTo>
                      <a:pt x="19928" y="16169"/>
                      <a:pt x="18997" y="19146"/>
                      <a:pt x="17098" y="21225"/>
                    </a:cubicBezTo>
                    <a:cubicBezTo>
                      <a:pt x="15164" y="23341"/>
                      <a:pt x="12799" y="24417"/>
                      <a:pt x="10005" y="24381"/>
                    </a:cubicBezTo>
                    <a:cubicBezTo>
                      <a:pt x="7211" y="24417"/>
                      <a:pt x="4882" y="23377"/>
                      <a:pt x="3055" y="21261"/>
                    </a:cubicBezTo>
                    <a:cubicBezTo>
                      <a:pt x="1192" y="19217"/>
                      <a:pt x="261" y="16062"/>
                      <a:pt x="297" y="11866"/>
                    </a:cubicBezTo>
                    <a:close/>
                    <a:moveTo>
                      <a:pt x="10112" y="3941"/>
                    </a:moveTo>
                    <a:cubicBezTo>
                      <a:pt x="8680" y="3977"/>
                      <a:pt x="7497" y="4587"/>
                      <a:pt x="6602" y="5770"/>
                    </a:cubicBezTo>
                    <a:cubicBezTo>
                      <a:pt x="5670" y="6989"/>
                      <a:pt x="5205" y="9212"/>
                      <a:pt x="5240" y="12440"/>
                    </a:cubicBezTo>
                    <a:cubicBezTo>
                      <a:pt x="5205" y="15416"/>
                      <a:pt x="5670" y="17496"/>
                      <a:pt x="6638" y="18679"/>
                    </a:cubicBezTo>
                    <a:cubicBezTo>
                      <a:pt x="7533" y="19899"/>
                      <a:pt x="8715" y="20472"/>
                      <a:pt x="10112" y="20472"/>
                    </a:cubicBezTo>
                    <a:cubicBezTo>
                      <a:pt x="11545" y="20472"/>
                      <a:pt x="12692" y="19899"/>
                      <a:pt x="13623" y="18679"/>
                    </a:cubicBezTo>
                    <a:cubicBezTo>
                      <a:pt x="14519" y="17496"/>
                      <a:pt x="14985" y="15273"/>
                      <a:pt x="15020" y="12010"/>
                    </a:cubicBezTo>
                    <a:cubicBezTo>
                      <a:pt x="14985" y="9069"/>
                      <a:pt x="14519" y="6953"/>
                      <a:pt x="13623" y="5734"/>
                    </a:cubicBezTo>
                    <a:cubicBezTo>
                      <a:pt x="12656" y="4551"/>
                      <a:pt x="11510" y="3977"/>
                      <a:pt x="10112" y="3941"/>
                    </a:cubicBezTo>
                    <a:close/>
                    <a:moveTo>
                      <a:pt x="10148" y="48514"/>
                    </a:moveTo>
                    <a:lnTo>
                      <a:pt x="35297" y="33"/>
                    </a:lnTo>
                    <a:lnTo>
                      <a:pt x="39847" y="33"/>
                    </a:lnTo>
                    <a:lnTo>
                      <a:pt x="14805" y="48514"/>
                    </a:lnTo>
                    <a:close/>
                    <a:moveTo>
                      <a:pt x="30031" y="36035"/>
                    </a:moveTo>
                    <a:cubicBezTo>
                      <a:pt x="29995" y="32772"/>
                      <a:pt x="30819" y="29975"/>
                      <a:pt x="32503" y="27644"/>
                    </a:cubicBezTo>
                    <a:cubicBezTo>
                      <a:pt x="34115" y="25385"/>
                      <a:pt x="36515" y="24237"/>
                      <a:pt x="39703" y="24202"/>
                    </a:cubicBezTo>
                    <a:cubicBezTo>
                      <a:pt x="42569" y="24237"/>
                      <a:pt x="44969" y="25277"/>
                      <a:pt x="46868" y="27321"/>
                    </a:cubicBezTo>
                    <a:cubicBezTo>
                      <a:pt x="48731" y="29401"/>
                      <a:pt x="49662" y="32413"/>
                      <a:pt x="49698" y="36394"/>
                    </a:cubicBezTo>
                    <a:cubicBezTo>
                      <a:pt x="49662" y="40266"/>
                      <a:pt x="48695" y="43279"/>
                      <a:pt x="46832" y="45358"/>
                    </a:cubicBezTo>
                    <a:cubicBezTo>
                      <a:pt x="44898" y="47474"/>
                      <a:pt x="42533" y="48478"/>
                      <a:pt x="39739" y="48514"/>
                    </a:cubicBezTo>
                    <a:cubicBezTo>
                      <a:pt x="36909" y="48478"/>
                      <a:pt x="34616" y="47474"/>
                      <a:pt x="32789" y="45394"/>
                    </a:cubicBezTo>
                    <a:cubicBezTo>
                      <a:pt x="30926" y="43350"/>
                      <a:pt x="29995" y="40231"/>
                      <a:pt x="30031" y="36035"/>
                    </a:cubicBezTo>
                    <a:close/>
                    <a:moveTo>
                      <a:pt x="39847" y="28110"/>
                    </a:moveTo>
                    <a:cubicBezTo>
                      <a:pt x="38414" y="28110"/>
                      <a:pt x="37267" y="28720"/>
                      <a:pt x="36336" y="29939"/>
                    </a:cubicBezTo>
                    <a:cubicBezTo>
                      <a:pt x="35404" y="31158"/>
                      <a:pt x="34939" y="33382"/>
                      <a:pt x="34939" y="36609"/>
                    </a:cubicBezTo>
                    <a:cubicBezTo>
                      <a:pt x="34939" y="39549"/>
                      <a:pt x="35404" y="41629"/>
                      <a:pt x="36336" y="42812"/>
                    </a:cubicBezTo>
                    <a:cubicBezTo>
                      <a:pt x="37267" y="44068"/>
                      <a:pt x="38414" y="44677"/>
                      <a:pt x="39847" y="44641"/>
                    </a:cubicBezTo>
                    <a:cubicBezTo>
                      <a:pt x="41244" y="44677"/>
                      <a:pt x="42426" y="44068"/>
                      <a:pt x="43393" y="42812"/>
                    </a:cubicBezTo>
                    <a:cubicBezTo>
                      <a:pt x="44289" y="41629"/>
                      <a:pt x="44755" y="39406"/>
                      <a:pt x="44790" y="36143"/>
                    </a:cubicBezTo>
                    <a:cubicBezTo>
                      <a:pt x="44755" y="33202"/>
                      <a:pt x="44289" y="31122"/>
                      <a:pt x="43357" y="29903"/>
                    </a:cubicBezTo>
                    <a:cubicBezTo>
                      <a:pt x="42390" y="28720"/>
                      <a:pt x="41208" y="28110"/>
                      <a:pt x="39847" y="281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F3B4E63F-62F1-2836-267B-BC7F6BA9F1E5}"/>
                </a:ext>
              </a:extLst>
            </p:cNvPr>
            <p:cNvSpPr/>
            <p:nvPr/>
          </p:nvSpPr>
          <p:spPr>
            <a:xfrm>
              <a:off x="3410925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A556AD5-F521-1231-EE8D-94F393490F61}"/>
                </a:ext>
              </a:extLst>
            </p:cNvPr>
            <p:cNvSpPr/>
            <p:nvPr/>
          </p:nvSpPr>
          <p:spPr>
            <a:xfrm>
              <a:off x="3440086" y="1515955"/>
              <a:ext cx="17768" cy="83946"/>
            </a:xfrm>
            <a:custGeom>
              <a:avLst/>
              <a:gdLst>
                <a:gd name="connsiteX0" fmla="*/ 304 w 17768"/>
                <a:gd name="connsiteY0" fmla="*/ 83977 h 83946"/>
                <a:gd name="connsiteX1" fmla="*/ 304 w 17768"/>
                <a:gd name="connsiteY1" fmla="*/ 31 h 83946"/>
                <a:gd name="connsiteX2" fmla="*/ 18073 w 17768"/>
                <a:gd name="connsiteY2" fmla="*/ 31 h 83946"/>
                <a:gd name="connsiteX3" fmla="*/ 18073 w 17768"/>
                <a:gd name="connsiteY3" fmla="*/ 6701 h 83946"/>
                <a:gd name="connsiteX4" fmla="*/ 8365 w 17768"/>
                <a:gd name="connsiteY4" fmla="*/ 6701 h 83946"/>
                <a:gd name="connsiteX5" fmla="*/ 8365 w 17768"/>
                <a:gd name="connsiteY5" fmla="*/ 77271 h 83946"/>
                <a:gd name="connsiteX6" fmla="*/ 18073 w 17768"/>
                <a:gd name="connsiteY6" fmla="*/ 77271 h 83946"/>
                <a:gd name="connsiteX7" fmla="*/ 18073 w 17768"/>
                <a:gd name="connsiteY7" fmla="*/ 83977 h 8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8" h="83946">
                  <a:moveTo>
                    <a:pt x="304" y="83977"/>
                  </a:moveTo>
                  <a:lnTo>
                    <a:pt x="304" y="31"/>
                  </a:lnTo>
                  <a:lnTo>
                    <a:pt x="18073" y="31"/>
                  </a:lnTo>
                  <a:lnTo>
                    <a:pt x="18073" y="6701"/>
                  </a:lnTo>
                  <a:lnTo>
                    <a:pt x="8365" y="6701"/>
                  </a:lnTo>
                  <a:lnTo>
                    <a:pt x="8365" y="77271"/>
                  </a:lnTo>
                  <a:lnTo>
                    <a:pt x="18073" y="77271"/>
                  </a:lnTo>
                  <a:lnTo>
                    <a:pt x="18073" y="83977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6" name="Graphic 1">
              <a:extLst>
                <a:ext uri="{FF2B5EF4-FFF2-40B4-BE49-F238E27FC236}">
                  <a16:creationId xmlns:a16="http://schemas.microsoft.com/office/drawing/2014/main" id="{A7102793-AB86-7894-A5AA-4B18FC929765}"/>
                </a:ext>
              </a:extLst>
            </p:cNvPr>
            <p:cNvGrpSpPr/>
            <p:nvPr/>
          </p:nvGrpSpPr>
          <p:grpSpPr>
            <a:xfrm>
              <a:off x="3463154" y="1515668"/>
              <a:ext cx="170547" cy="67092"/>
              <a:chOff x="3463154" y="1515668"/>
              <a:chExt cx="170547" cy="67092"/>
            </a:xfrm>
            <a:solidFill>
              <a:srgbClr val="000000"/>
            </a:solidFill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6F9DFBC8-FB2F-15DB-3233-EE76847487F7}"/>
                  </a:ext>
                </a:extLst>
              </p:cNvPr>
              <p:cNvSpPr/>
              <p:nvPr/>
            </p:nvSpPr>
            <p:spPr>
              <a:xfrm>
                <a:off x="3463154" y="1515668"/>
                <a:ext cx="42811" cy="67092"/>
              </a:xfrm>
              <a:custGeom>
                <a:avLst/>
                <a:gdLst>
                  <a:gd name="connsiteX0" fmla="*/ 308 w 42811"/>
                  <a:gd name="connsiteY0" fmla="*/ 33595 h 67092"/>
                  <a:gd name="connsiteX1" fmla="*/ 2708 w 42811"/>
                  <a:gd name="connsiteY1" fmla="*/ 14841 h 67092"/>
                  <a:gd name="connsiteX2" fmla="*/ 9837 w 42811"/>
                  <a:gd name="connsiteY2" fmla="*/ 3904 h 67092"/>
                  <a:gd name="connsiteX3" fmla="*/ 21731 w 42811"/>
                  <a:gd name="connsiteY3" fmla="*/ 31 h 67092"/>
                  <a:gd name="connsiteX4" fmla="*/ 30974 w 42811"/>
                  <a:gd name="connsiteY4" fmla="*/ 2182 h 67092"/>
                  <a:gd name="connsiteX5" fmla="*/ 37565 w 42811"/>
                  <a:gd name="connsiteY5" fmla="*/ 8314 h 67092"/>
                  <a:gd name="connsiteX6" fmla="*/ 41649 w 42811"/>
                  <a:gd name="connsiteY6" fmla="*/ 18068 h 67092"/>
                  <a:gd name="connsiteX7" fmla="*/ 43118 w 42811"/>
                  <a:gd name="connsiteY7" fmla="*/ 33595 h 67092"/>
                  <a:gd name="connsiteX8" fmla="*/ 40754 w 42811"/>
                  <a:gd name="connsiteY8" fmla="*/ 52277 h 67092"/>
                  <a:gd name="connsiteX9" fmla="*/ 33661 w 42811"/>
                  <a:gd name="connsiteY9" fmla="*/ 63250 h 67092"/>
                  <a:gd name="connsiteX10" fmla="*/ 21731 w 42811"/>
                  <a:gd name="connsiteY10" fmla="*/ 67123 h 67092"/>
                  <a:gd name="connsiteX11" fmla="*/ 6828 w 42811"/>
                  <a:gd name="connsiteY11" fmla="*/ 60310 h 67092"/>
                  <a:gd name="connsiteX12" fmla="*/ 308 w 42811"/>
                  <a:gd name="connsiteY12" fmla="*/ 33595 h 67092"/>
                  <a:gd name="connsiteX13" fmla="*/ 8619 w 42811"/>
                  <a:gd name="connsiteY13" fmla="*/ 33595 h 67092"/>
                  <a:gd name="connsiteX14" fmla="*/ 12381 w 42811"/>
                  <a:gd name="connsiteY14" fmla="*/ 55146 h 67092"/>
                  <a:gd name="connsiteX15" fmla="*/ 21731 w 42811"/>
                  <a:gd name="connsiteY15" fmla="*/ 60489 h 67092"/>
                  <a:gd name="connsiteX16" fmla="*/ 31045 w 42811"/>
                  <a:gd name="connsiteY16" fmla="*/ 55110 h 67092"/>
                  <a:gd name="connsiteX17" fmla="*/ 34843 w 42811"/>
                  <a:gd name="connsiteY17" fmla="*/ 33595 h 67092"/>
                  <a:gd name="connsiteX18" fmla="*/ 31045 w 42811"/>
                  <a:gd name="connsiteY18" fmla="*/ 12044 h 67092"/>
                  <a:gd name="connsiteX19" fmla="*/ 21624 w 42811"/>
                  <a:gd name="connsiteY19" fmla="*/ 6701 h 67092"/>
                  <a:gd name="connsiteX20" fmla="*/ 12775 w 42811"/>
                  <a:gd name="connsiteY20" fmla="*/ 11434 h 67092"/>
                  <a:gd name="connsiteX21" fmla="*/ 8619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08" y="33595"/>
                    </a:moveTo>
                    <a:cubicBezTo>
                      <a:pt x="272" y="25849"/>
                      <a:pt x="1061" y="19610"/>
                      <a:pt x="2708" y="14841"/>
                    </a:cubicBezTo>
                    <a:cubicBezTo>
                      <a:pt x="4285" y="10143"/>
                      <a:pt x="6685" y="6485"/>
                      <a:pt x="9837" y="3904"/>
                    </a:cubicBezTo>
                    <a:cubicBezTo>
                      <a:pt x="12990" y="1358"/>
                      <a:pt x="16931" y="67"/>
                      <a:pt x="21731" y="31"/>
                    </a:cubicBezTo>
                    <a:cubicBezTo>
                      <a:pt x="25206" y="67"/>
                      <a:pt x="28287" y="784"/>
                      <a:pt x="30974" y="2182"/>
                    </a:cubicBezTo>
                    <a:cubicBezTo>
                      <a:pt x="33625" y="3617"/>
                      <a:pt x="35846" y="5661"/>
                      <a:pt x="37565" y="8314"/>
                    </a:cubicBezTo>
                    <a:cubicBezTo>
                      <a:pt x="39285" y="11004"/>
                      <a:pt x="40646" y="14267"/>
                      <a:pt x="41649" y="18068"/>
                    </a:cubicBezTo>
                    <a:cubicBezTo>
                      <a:pt x="42617" y="21941"/>
                      <a:pt x="43082" y="27104"/>
                      <a:pt x="43118" y="33595"/>
                    </a:cubicBezTo>
                    <a:cubicBezTo>
                      <a:pt x="43082" y="41340"/>
                      <a:pt x="42294" y="47580"/>
                      <a:pt x="40754" y="52277"/>
                    </a:cubicBezTo>
                    <a:cubicBezTo>
                      <a:pt x="39142" y="57047"/>
                      <a:pt x="36777" y="60704"/>
                      <a:pt x="33661" y="63250"/>
                    </a:cubicBezTo>
                    <a:cubicBezTo>
                      <a:pt x="30472" y="65832"/>
                      <a:pt x="26496" y="67087"/>
                      <a:pt x="21731" y="67123"/>
                    </a:cubicBezTo>
                    <a:cubicBezTo>
                      <a:pt x="15354" y="67087"/>
                      <a:pt x="10411" y="64828"/>
                      <a:pt x="6828" y="60310"/>
                    </a:cubicBezTo>
                    <a:cubicBezTo>
                      <a:pt x="2458" y="54859"/>
                      <a:pt x="272" y="45966"/>
                      <a:pt x="308" y="33595"/>
                    </a:cubicBezTo>
                    <a:close/>
                    <a:moveTo>
                      <a:pt x="8619" y="33595"/>
                    </a:moveTo>
                    <a:cubicBezTo>
                      <a:pt x="8584" y="44424"/>
                      <a:pt x="9837" y="51596"/>
                      <a:pt x="12381" y="55146"/>
                    </a:cubicBezTo>
                    <a:cubicBezTo>
                      <a:pt x="14889" y="58732"/>
                      <a:pt x="18005" y="60525"/>
                      <a:pt x="21731" y="60489"/>
                    </a:cubicBezTo>
                    <a:cubicBezTo>
                      <a:pt x="25385" y="60525"/>
                      <a:pt x="28502" y="58732"/>
                      <a:pt x="31045" y="55110"/>
                    </a:cubicBezTo>
                    <a:cubicBezTo>
                      <a:pt x="33553" y="51560"/>
                      <a:pt x="34807" y="44388"/>
                      <a:pt x="34843" y="33595"/>
                    </a:cubicBezTo>
                    <a:cubicBezTo>
                      <a:pt x="34807" y="22801"/>
                      <a:pt x="33553" y="15629"/>
                      <a:pt x="31045" y="12044"/>
                    </a:cubicBezTo>
                    <a:cubicBezTo>
                      <a:pt x="28502" y="8529"/>
                      <a:pt x="25349" y="6736"/>
                      <a:pt x="21624" y="6701"/>
                    </a:cubicBezTo>
                    <a:cubicBezTo>
                      <a:pt x="17898" y="6736"/>
                      <a:pt x="14960" y="8314"/>
                      <a:pt x="12775" y="11434"/>
                    </a:cubicBezTo>
                    <a:cubicBezTo>
                      <a:pt x="9981" y="15450"/>
                      <a:pt x="8584" y="22837"/>
                      <a:pt x="8619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C5206DB7-D196-9FD0-94CC-B0468D727619}"/>
                  </a:ext>
                </a:extLst>
              </p:cNvPr>
              <p:cNvSpPr/>
              <p:nvPr/>
            </p:nvSpPr>
            <p:spPr>
              <a:xfrm>
                <a:off x="3518668" y="1572468"/>
                <a:ext cx="9206" cy="9179"/>
              </a:xfrm>
              <a:custGeom>
                <a:avLst/>
                <a:gdLst>
                  <a:gd name="connsiteX0" fmla="*/ 313 w 9206"/>
                  <a:gd name="connsiteY0" fmla="*/ 9211 h 9179"/>
                  <a:gd name="connsiteX1" fmla="*/ 313 w 9206"/>
                  <a:gd name="connsiteY1" fmla="*/ 31 h 9179"/>
                  <a:gd name="connsiteX2" fmla="*/ 9519 w 9206"/>
                  <a:gd name="connsiteY2" fmla="*/ 31 h 9179"/>
                  <a:gd name="connsiteX3" fmla="*/ 9519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313" y="9211"/>
                    </a:moveTo>
                    <a:lnTo>
                      <a:pt x="313" y="31"/>
                    </a:lnTo>
                    <a:lnTo>
                      <a:pt x="9519" y="31"/>
                    </a:lnTo>
                    <a:lnTo>
                      <a:pt x="9519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1B9FC8F0-69AD-EFAE-0514-A7C89AB940BE}"/>
                  </a:ext>
                </a:extLst>
              </p:cNvPr>
              <p:cNvSpPr/>
              <p:nvPr/>
            </p:nvSpPr>
            <p:spPr>
              <a:xfrm>
                <a:off x="3539640" y="1515668"/>
                <a:ext cx="42811" cy="67092"/>
              </a:xfrm>
              <a:custGeom>
                <a:avLst/>
                <a:gdLst>
                  <a:gd name="connsiteX0" fmla="*/ 317 w 42811"/>
                  <a:gd name="connsiteY0" fmla="*/ 33595 h 67092"/>
                  <a:gd name="connsiteX1" fmla="*/ 2717 w 42811"/>
                  <a:gd name="connsiteY1" fmla="*/ 14841 h 67092"/>
                  <a:gd name="connsiteX2" fmla="*/ 9846 w 42811"/>
                  <a:gd name="connsiteY2" fmla="*/ 3904 h 67092"/>
                  <a:gd name="connsiteX3" fmla="*/ 21739 w 42811"/>
                  <a:gd name="connsiteY3" fmla="*/ 31 h 67092"/>
                  <a:gd name="connsiteX4" fmla="*/ 30982 w 42811"/>
                  <a:gd name="connsiteY4" fmla="*/ 2182 h 67092"/>
                  <a:gd name="connsiteX5" fmla="*/ 37574 w 42811"/>
                  <a:gd name="connsiteY5" fmla="*/ 8314 h 67092"/>
                  <a:gd name="connsiteX6" fmla="*/ 41658 w 42811"/>
                  <a:gd name="connsiteY6" fmla="*/ 18068 h 67092"/>
                  <a:gd name="connsiteX7" fmla="*/ 43126 w 42811"/>
                  <a:gd name="connsiteY7" fmla="*/ 33595 h 67092"/>
                  <a:gd name="connsiteX8" fmla="*/ 40762 w 42811"/>
                  <a:gd name="connsiteY8" fmla="*/ 52277 h 67092"/>
                  <a:gd name="connsiteX9" fmla="*/ 33669 w 42811"/>
                  <a:gd name="connsiteY9" fmla="*/ 63250 h 67092"/>
                  <a:gd name="connsiteX10" fmla="*/ 21739 w 42811"/>
                  <a:gd name="connsiteY10" fmla="*/ 67123 h 67092"/>
                  <a:gd name="connsiteX11" fmla="*/ 6837 w 42811"/>
                  <a:gd name="connsiteY11" fmla="*/ 60310 h 67092"/>
                  <a:gd name="connsiteX12" fmla="*/ 317 w 42811"/>
                  <a:gd name="connsiteY12" fmla="*/ 33595 h 67092"/>
                  <a:gd name="connsiteX13" fmla="*/ 8628 w 42811"/>
                  <a:gd name="connsiteY13" fmla="*/ 33595 h 67092"/>
                  <a:gd name="connsiteX14" fmla="*/ 12389 w 42811"/>
                  <a:gd name="connsiteY14" fmla="*/ 55146 h 67092"/>
                  <a:gd name="connsiteX15" fmla="*/ 21739 w 42811"/>
                  <a:gd name="connsiteY15" fmla="*/ 60489 h 67092"/>
                  <a:gd name="connsiteX16" fmla="*/ 31054 w 42811"/>
                  <a:gd name="connsiteY16" fmla="*/ 55110 h 67092"/>
                  <a:gd name="connsiteX17" fmla="*/ 34851 w 42811"/>
                  <a:gd name="connsiteY17" fmla="*/ 33595 h 67092"/>
                  <a:gd name="connsiteX18" fmla="*/ 31054 w 42811"/>
                  <a:gd name="connsiteY18" fmla="*/ 12044 h 67092"/>
                  <a:gd name="connsiteX19" fmla="*/ 21632 w 42811"/>
                  <a:gd name="connsiteY19" fmla="*/ 6701 h 67092"/>
                  <a:gd name="connsiteX20" fmla="*/ 12783 w 42811"/>
                  <a:gd name="connsiteY20" fmla="*/ 11434 h 67092"/>
                  <a:gd name="connsiteX21" fmla="*/ 8628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17" y="33595"/>
                    </a:moveTo>
                    <a:cubicBezTo>
                      <a:pt x="281" y="25849"/>
                      <a:pt x="1069" y="19610"/>
                      <a:pt x="2717" y="14841"/>
                    </a:cubicBezTo>
                    <a:cubicBezTo>
                      <a:pt x="4293" y="10143"/>
                      <a:pt x="6693" y="6485"/>
                      <a:pt x="9846" y="3904"/>
                    </a:cubicBezTo>
                    <a:cubicBezTo>
                      <a:pt x="12998" y="1358"/>
                      <a:pt x="16939" y="67"/>
                      <a:pt x="21739" y="31"/>
                    </a:cubicBezTo>
                    <a:cubicBezTo>
                      <a:pt x="25214" y="67"/>
                      <a:pt x="28295" y="784"/>
                      <a:pt x="30982" y="2182"/>
                    </a:cubicBezTo>
                    <a:cubicBezTo>
                      <a:pt x="33633" y="3617"/>
                      <a:pt x="35854" y="5661"/>
                      <a:pt x="37574" y="8314"/>
                    </a:cubicBezTo>
                    <a:cubicBezTo>
                      <a:pt x="39293" y="11004"/>
                      <a:pt x="40655" y="14267"/>
                      <a:pt x="41658" y="18068"/>
                    </a:cubicBezTo>
                    <a:cubicBezTo>
                      <a:pt x="42625" y="21941"/>
                      <a:pt x="43091" y="27104"/>
                      <a:pt x="43126" y="33595"/>
                    </a:cubicBezTo>
                    <a:cubicBezTo>
                      <a:pt x="43091" y="41340"/>
                      <a:pt x="42303" y="47580"/>
                      <a:pt x="40762" y="52277"/>
                    </a:cubicBezTo>
                    <a:cubicBezTo>
                      <a:pt x="39150" y="57047"/>
                      <a:pt x="36786" y="60704"/>
                      <a:pt x="33669" y="63250"/>
                    </a:cubicBezTo>
                    <a:cubicBezTo>
                      <a:pt x="30480" y="65832"/>
                      <a:pt x="26504" y="67087"/>
                      <a:pt x="21739" y="67123"/>
                    </a:cubicBezTo>
                    <a:cubicBezTo>
                      <a:pt x="15363" y="67087"/>
                      <a:pt x="10419" y="64828"/>
                      <a:pt x="6837" y="60310"/>
                    </a:cubicBezTo>
                    <a:cubicBezTo>
                      <a:pt x="2466" y="54859"/>
                      <a:pt x="281" y="45966"/>
                      <a:pt x="317" y="33595"/>
                    </a:cubicBezTo>
                    <a:close/>
                    <a:moveTo>
                      <a:pt x="8628" y="33595"/>
                    </a:moveTo>
                    <a:cubicBezTo>
                      <a:pt x="8592" y="44424"/>
                      <a:pt x="9846" y="51596"/>
                      <a:pt x="12389" y="55146"/>
                    </a:cubicBezTo>
                    <a:cubicBezTo>
                      <a:pt x="14897" y="58732"/>
                      <a:pt x="18014" y="60525"/>
                      <a:pt x="21739" y="60489"/>
                    </a:cubicBezTo>
                    <a:cubicBezTo>
                      <a:pt x="25394" y="60525"/>
                      <a:pt x="28510" y="58732"/>
                      <a:pt x="31054" y="55110"/>
                    </a:cubicBezTo>
                    <a:cubicBezTo>
                      <a:pt x="33561" y="51560"/>
                      <a:pt x="34815" y="44388"/>
                      <a:pt x="34851" y="33595"/>
                    </a:cubicBezTo>
                    <a:cubicBezTo>
                      <a:pt x="34815" y="22801"/>
                      <a:pt x="33561" y="15629"/>
                      <a:pt x="31054" y="12044"/>
                    </a:cubicBezTo>
                    <a:cubicBezTo>
                      <a:pt x="28510" y="8529"/>
                      <a:pt x="25358" y="6736"/>
                      <a:pt x="21632" y="6701"/>
                    </a:cubicBezTo>
                    <a:cubicBezTo>
                      <a:pt x="17906" y="6736"/>
                      <a:pt x="14969" y="8314"/>
                      <a:pt x="12783" y="11434"/>
                    </a:cubicBezTo>
                    <a:cubicBezTo>
                      <a:pt x="9989" y="15450"/>
                      <a:pt x="8592" y="22837"/>
                      <a:pt x="8628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16993FA2-8F12-B5EA-1627-72AE7A0A3D68}"/>
                  </a:ext>
                </a:extLst>
              </p:cNvPr>
              <p:cNvSpPr/>
              <p:nvPr/>
            </p:nvSpPr>
            <p:spPr>
              <a:xfrm>
                <a:off x="3591178" y="1516779"/>
                <a:ext cx="42523" cy="64869"/>
              </a:xfrm>
              <a:custGeom>
                <a:avLst/>
                <a:gdLst>
                  <a:gd name="connsiteX0" fmla="*/ 321 w 42523"/>
                  <a:gd name="connsiteY0" fmla="*/ 7812 h 64869"/>
                  <a:gd name="connsiteX1" fmla="*/ 321 w 42523"/>
                  <a:gd name="connsiteY1" fmla="*/ 31 h 64869"/>
                  <a:gd name="connsiteX2" fmla="*/ 42844 w 42523"/>
                  <a:gd name="connsiteY2" fmla="*/ 31 h 64869"/>
                  <a:gd name="connsiteX3" fmla="*/ 42844 w 42523"/>
                  <a:gd name="connsiteY3" fmla="*/ 6306 h 64869"/>
                  <a:gd name="connsiteX4" fmla="*/ 30377 w 42523"/>
                  <a:gd name="connsiteY4" fmla="*/ 24056 h 64869"/>
                  <a:gd name="connsiteX5" fmla="*/ 20884 w 42523"/>
                  <a:gd name="connsiteY5" fmla="*/ 46827 h 64869"/>
                  <a:gd name="connsiteX6" fmla="*/ 17803 w 42523"/>
                  <a:gd name="connsiteY6" fmla="*/ 64900 h 64869"/>
                  <a:gd name="connsiteX7" fmla="*/ 9528 w 42523"/>
                  <a:gd name="connsiteY7" fmla="*/ 64900 h 64869"/>
                  <a:gd name="connsiteX8" fmla="*/ 12537 w 42523"/>
                  <a:gd name="connsiteY8" fmla="*/ 46181 h 64869"/>
                  <a:gd name="connsiteX9" fmla="*/ 20920 w 42523"/>
                  <a:gd name="connsiteY9" fmla="*/ 24989 h 64869"/>
                  <a:gd name="connsiteX10" fmla="*/ 32491 w 42523"/>
                  <a:gd name="connsiteY10" fmla="*/ 7812 h 64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2523" h="64869">
                    <a:moveTo>
                      <a:pt x="321" y="7812"/>
                    </a:moveTo>
                    <a:lnTo>
                      <a:pt x="321" y="31"/>
                    </a:lnTo>
                    <a:lnTo>
                      <a:pt x="42844" y="31"/>
                    </a:lnTo>
                    <a:lnTo>
                      <a:pt x="42844" y="6306"/>
                    </a:lnTo>
                    <a:cubicBezTo>
                      <a:pt x="38617" y="10789"/>
                      <a:pt x="34461" y="16705"/>
                      <a:pt x="30377" y="24056"/>
                    </a:cubicBezTo>
                    <a:cubicBezTo>
                      <a:pt x="26294" y="31479"/>
                      <a:pt x="23105" y="39045"/>
                      <a:pt x="20884" y="46827"/>
                    </a:cubicBezTo>
                    <a:cubicBezTo>
                      <a:pt x="19236" y="52349"/>
                      <a:pt x="18233" y="58373"/>
                      <a:pt x="17803" y="64900"/>
                    </a:cubicBezTo>
                    <a:lnTo>
                      <a:pt x="9528" y="64900"/>
                    </a:lnTo>
                    <a:cubicBezTo>
                      <a:pt x="9599" y="59736"/>
                      <a:pt x="10602" y="53497"/>
                      <a:pt x="12537" y="46181"/>
                    </a:cubicBezTo>
                    <a:cubicBezTo>
                      <a:pt x="14471" y="38866"/>
                      <a:pt x="17266" y="31802"/>
                      <a:pt x="20920" y="24989"/>
                    </a:cubicBezTo>
                    <a:cubicBezTo>
                      <a:pt x="24538" y="18176"/>
                      <a:pt x="28371" y="12474"/>
                      <a:pt x="32491" y="7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0B567DF7-3735-0A05-4195-495643D28327}"/>
                </a:ext>
              </a:extLst>
            </p:cNvPr>
            <p:cNvSpPr/>
            <p:nvPr/>
          </p:nvSpPr>
          <p:spPr>
            <a:xfrm>
              <a:off x="3642778" y="1572684"/>
              <a:ext cx="13326" cy="24240"/>
            </a:xfrm>
            <a:custGeom>
              <a:avLst/>
              <a:gdLst>
                <a:gd name="connsiteX0" fmla="*/ 327 w 13326"/>
                <a:gd name="connsiteY0" fmla="*/ 24271 h 24240"/>
                <a:gd name="connsiteX1" fmla="*/ 327 w 13326"/>
                <a:gd name="connsiteY1" fmla="*/ 22299 h 24240"/>
                <a:gd name="connsiteX2" fmla="*/ 7456 w 13326"/>
                <a:gd name="connsiteY2" fmla="*/ 17566 h 24240"/>
                <a:gd name="connsiteX3" fmla="*/ 9999 w 13326"/>
                <a:gd name="connsiteY3" fmla="*/ 10824 h 24240"/>
                <a:gd name="connsiteX4" fmla="*/ 9641 w 13326"/>
                <a:gd name="connsiteY4" fmla="*/ 9390 h 24240"/>
                <a:gd name="connsiteX5" fmla="*/ 8709 w 13326"/>
                <a:gd name="connsiteY5" fmla="*/ 8960 h 24240"/>
                <a:gd name="connsiteX6" fmla="*/ 6811 w 13326"/>
                <a:gd name="connsiteY6" fmla="*/ 9856 h 24240"/>
                <a:gd name="connsiteX7" fmla="*/ 5019 w 13326"/>
                <a:gd name="connsiteY7" fmla="*/ 10251 h 24240"/>
                <a:gd name="connsiteX8" fmla="*/ 1616 w 13326"/>
                <a:gd name="connsiteY8" fmla="*/ 8960 h 24240"/>
                <a:gd name="connsiteX9" fmla="*/ 327 w 13326"/>
                <a:gd name="connsiteY9" fmla="*/ 5374 h 24240"/>
                <a:gd name="connsiteX10" fmla="*/ 1974 w 13326"/>
                <a:gd name="connsiteY10" fmla="*/ 1609 h 24240"/>
                <a:gd name="connsiteX11" fmla="*/ 6094 w 13326"/>
                <a:gd name="connsiteY11" fmla="*/ 31 h 24240"/>
                <a:gd name="connsiteX12" fmla="*/ 11325 w 13326"/>
                <a:gd name="connsiteY12" fmla="*/ 2613 h 24240"/>
                <a:gd name="connsiteX13" fmla="*/ 13653 w 13326"/>
                <a:gd name="connsiteY13" fmla="*/ 9426 h 24240"/>
                <a:gd name="connsiteX14" fmla="*/ 10429 w 13326"/>
                <a:gd name="connsiteY14" fmla="*/ 17996 h 24240"/>
                <a:gd name="connsiteX15" fmla="*/ 327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327" y="24271"/>
                  </a:moveTo>
                  <a:lnTo>
                    <a:pt x="327" y="22299"/>
                  </a:lnTo>
                  <a:cubicBezTo>
                    <a:pt x="3372" y="21259"/>
                    <a:pt x="5736" y="19682"/>
                    <a:pt x="7456" y="17566"/>
                  </a:cubicBezTo>
                  <a:cubicBezTo>
                    <a:pt x="9139" y="15414"/>
                    <a:pt x="9999" y="13191"/>
                    <a:pt x="9999" y="10824"/>
                  </a:cubicBezTo>
                  <a:cubicBezTo>
                    <a:pt x="9999" y="10179"/>
                    <a:pt x="9856" y="9677"/>
                    <a:pt x="9641" y="9390"/>
                  </a:cubicBezTo>
                  <a:cubicBezTo>
                    <a:pt x="9354" y="9103"/>
                    <a:pt x="9068" y="8996"/>
                    <a:pt x="8709" y="8960"/>
                  </a:cubicBezTo>
                  <a:cubicBezTo>
                    <a:pt x="8530" y="8996"/>
                    <a:pt x="7885" y="9282"/>
                    <a:pt x="6811" y="9856"/>
                  </a:cubicBezTo>
                  <a:cubicBezTo>
                    <a:pt x="6237" y="10107"/>
                    <a:pt x="5629" y="10215"/>
                    <a:pt x="5019" y="10251"/>
                  </a:cubicBezTo>
                  <a:cubicBezTo>
                    <a:pt x="3587" y="10215"/>
                    <a:pt x="2476" y="9820"/>
                    <a:pt x="1616" y="8960"/>
                  </a:cubicBezTo>
                  <a:cubicBezTo>
                    <a:pt x="756" y="8099"/>
                    <a:pt x="327" y="6916"/>
                    <a:pt x="327" y="5374"/>
                  </a:cubicBezTo>
                  <a:cubicBezTo>
                    <a:pt x="327" y="3939"/>
                    <a:pt x="864" y="2684"/>
                    <a:pt x="1974" y="1609"/>
                  </a:cubicBezTo>
                  <a:cubicBezTo>
                    <a:pt x="3085" y="605"/>
                    <a:pt x="4446" y="67"/>
                    <a:pt x="6094" y="31"/>
                  </a:cubicBezTo>
                  <a:cubicBezTo>
                    <a:pt x="8029" y="67"/>
                    <a:pt x="9784" y="927"/>
                    <a:pt x="11325" y="2613"/>
                  </a:cubicBezTo>
                  <a:cubicBezTo>
                    <a:pt x="12865" y="4370"/>
                    <a:pt x="13653" y="6629"/>
                    <a:pt x="13653" y="9426"/>
                  </a:cubicBezTo>
                  <a:cubicBezTo>
                    <a:pt x="13653" y="12510"/>
                    <a:pt x="12578" y="15343"/>
                    <a:pt x="10429" y="17996"/>
                  </a:cubicBezTo>
                  <a:cubicBezTo>
                    <a:pt x="8279" y="20614"/>
                    <a:pt x="4912" y="22730"/>
                    <a:pt x="327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C2EE555-7C1E-3673-5463-92051D67C7C1}"/>
                </a:ext>
              </a:extLst>
            </p:cNvPr>
            <p:cNvSpPr/>
            <p:nvPr/>
          </p:nvSpPr>
          <p:spPr>
            <a:xfrm>
              <a:off x="3660762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89" name="Graphic 1">
              <a:extLst>
                <a:ext uri="{FF2B5EF4-FFF2-40B4-BE49-F238E27FC236}">
                  <a16:creationId xmlns:a16="http://schemas.microsoft.com/office/drawing/2014/main" id="{B0ED2A8E-14EC-6157-CB26-3BA0658EE937}"/>
                </a:ext>
              </a:extLst>
            </p:cNvPr>
            <p:cNvGrpSpPr/>
            <p:nvPr/>
          </p:nvGrpSpPr>
          <p:grpSpPr>
            <a:xfrm>
              <a:off x="3693684" y="1515668"/>
              <a:ext cx="164098" cy="67092"/>
              <a:chOff x="3693684" y="1515668"/>
              <a:chExt cx="164098" cy="67092"/>
            </a:xfrm>
            <a:solidFill>
              <a:srgbClr val="000000"/>
            </a:solidFill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9EF589CB-7881-F502-2B57-0E7BD894947E}"/>
                  </a:ext>
                </a:extLst>
              </p:cNvPr>
              <p:cNvSpPr/>
              <p:nvPr/>
            </p:nvSpPr>
            <p:spPr>
              <a:xfrm>
                <a:off x="3693684" y="1515668"/>
                <a:ext cx="24181" cy="65980"/>
              </a:xfrm>
              <a:custGeom>
                <a:avLst/>
                <a:gdLst>
                  <a:gd name="connsiteX0" fmla="*/ 24513 w 24181"/>
                  <a:gd name="connsiteY0" fmla="*/ 66011 h 65980"/>
                  <a:gd name="connsiteX1" fmla="*/ 16452 w 24181"/>
                  <a:gd name="connsiteY1" fmla="*/ 66011 h 65980"/>
                  <a:gd name="connsiteX2" fmla="*/ 16452 w 24181"/>
                  <a:gd name="connsiteY2" fmla="*/ 14590 h 65980"/>
                  <a:gd name="connsiteX3" fmla="*/ 8822 w 24181"/>
                  <a:gd name="connsiteY3" fmla="*/ 20184 h 65980"/>
                  <a:gd name="connsiteX4" fmla="*/ 332 w 24181"/>
                  <a:gd name="connsiteY4" fmla="*/ 24343 h 65980"/>
                  <a:gd name="connsiteX5" fmla="*/ 332 w 24181"/>
                  <a:gd name="connsiteY5" fmla="*/ 16526 h 65980"/>
                  <a:gd name="connsiteX6" fmla="*/ 12154 w 24181"/>
                  <a:gd name="connsiteY6" fmla="*/ 8816 h 65980"/>
                  <a:gd name="connsiteX7" fmla="*/ 19318 w 24181"/>
                  <a:gd name="connsiteY7" fmla="*/ 31 h 65980"/>
                  <a:gd name="connsiteX8" fmla="*/ 24513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513" y="66011"/>
                    </a:moveTo>
                    <a:lnTo>
                      <a:pt x="16452" y="66011"/>
                    </a:lnTo>
                    <a:lnTo>
                      <a:pt x="16452" y="14590"/>
                    </a:lnTo>
                    <a:cubicBezTo>
                      <a:pt x="14518" y="16454"/>
                      <a:pt x="11974" y="18319"/>
                      <a:pt x="8822" y="20184"/>
                    </a:cubicBezTo>
                    <a:cubicBezTo>
                      <a:pt x="5669" y="22048"/>
                      <a:pt x="2839" y="23447"/>
                      <a:pt x="332" y="24343"/>
                    </a:cubicBezTo>
                    <a:lnTo>
                      <a:pt x="332" y="16526"/>
                    </a:lnTo>
                    <a:cubicBezTo>
                      <a:pt x="4845" y="14410"/>
                      <a:pt x="8786" y="11864"/>
                      <a:pt x="12154" y="8816"/>
                    </a:cubicBezTo>
                    <a:cubicBezTo>
                      <a:pt x="15521" y="5840"/>
                      <a:pt x="17885" y="2899"/>
                      <a:pt x="19318" y="31"/>
                    </a:cubicBezTo>
                    <a:lnTo>
                      <a:pt x="24513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59C2D143-128F-7DF1-8603-FCDD939EDBF8}"/>
                  </a:ext>
                </a:extLst>
              </p:cNvPr>
              <p:cNvSpPr/>
              <p:nvPr/>
            </p:nvSpPr>
            <p:spPr>
              <a:xfrm>
                <a:off x="3743000" y="1572468"/>
                <a:ext cx="9206" cy="9179"/>
              </a:xfrm>
              <a:custGeom>
                <a:avLst/>
                <a:gdLst>
                  <a:gd name="connsiteX0" fmla="*/ 337 w 9206"/>
                  <a:gd name="connsiteY0" fmla="*/ 9211 h 9179"/>
                  <a:gd name="connsiteX1" fmla="*/ 337 w 9206"/>
                  <a:gd name="connsiteY1" fmla="*/ 31 h 9179"/>
                  <a:gd name="connsiteX2" fmla="*/ 9544 w 9206"/>
                  <a:gd name="connsiteY2" fmla="*/ 31 h 9179"/>
                  <a:gd name="connsiteX3" fmla="*/ 9544 w 9206"/>
                  <a:gd name="connsiteY3" fmla="*/ 9211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06" h="9179">
                    <a:moveTo>
                      <a:pt x="337" y="9211"/>
                    </a:moveTo>
                    <a:lnTo>
                      <a:pt x="337" y="31"/>
                    </a:lnTo>
                    <a:lnTo>
                      <a:pt x="9544" y="31"/>
                    </a:lnTo>
                    <a:lnTo>
                      <a:pt x="9544" y="921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A069C0DF-CA88-F0DA-9825-2CAE35125CCE}"/>
                  </a:ext>
                </a:extLst>
              </p:cNvPr>
              <p:cNvSpPr/>
              <p:nvPr/>
            </p:nvSpPr>
            <p:spPr>
              <a:xfrm>
                <a:off x="3763971" y="1515668"/>
                <a:ext cx="42811" cy="67092"/>
              </a:xfrm>
              <a:custGeom>
                <a:avLst/>
                <a:gdLst>
                  <a:gd name="connsiteX0" fmla="*/ 341 w 42811"/>
                  <a:gd name="connsiteY0" fmla="*/ 33595 h 67092"/>
                  <a:gd name="connsiteX1" fmla="*/ 2741 w 42811"/>
                  <a:gd name="connsiteY1" fmla="*/ 14841 h 67092"/>
                  <a:gd name="connsiteX2" fmla="*/ 9870 w 42811"/>
                  <a:gd name="connsiteY2" fmla="*/ 3904 h 67092"/>
                  <a:gd name="connsiteX3" fmla="*/ 21764 w 42811"/>
                  <a:gd name="connsiteY3" fmla="*/ 31 h 67092"/>
                  <a:gd name="connsiteX4" fmla="*/ 31007 w 42811"/>
                  <a:gd name="connsiteY4" fmla="*/ 2182 h 67092"/>
                  <a:gd name="connsiteX5" fmla="*/ 37598 w 42811"/>
                  <a:gd name="connsiteY5" fmla="*/ 8314 h 67092"/>
                  <a:gd name="connsiteX6" fmla="*/ 41682 w 42811"/>
                  <a:gd name="connsiteY6" fmla="*/ 18068 h 67092"/>
                  <a:gd name="connsiteX7" fmla="*/ 43151 w 42811"/>
                  <a:gd name="connsiteY7" fmla="*/ 33595 h 67092"/>
                  <a:gd name="connsiteX8" fmla="*/ 40787 w 42811"/>
                  <a:gd name="connsiteY8" fmla="*/ 52277 h 67092"/>
                  <a:gd name="connsiteX9" fmla="*/ 33693 w 42811"/>
                  <a:gd name="connsiteY9" fmla="*/ 63250 h 67092"/>
                  <a:gd name="connsiteX10" fmla="*/ 21764 w 42811"/>
                  <a:gd name="connsiteY10" fmla="*/ 67123 h 67092"/>
                  <a:gd name="connsiteX11" fmla="*/ 6861 w 42811"/>
                  <a:gd name="connsiteY11" fmla="*/ 60310 h 67092"/>
                  <a:gd name="connsiteX12" fmla="*/ 341 w 42811"/>
                  <a:gd name="connsiteY12" fmla="*/ 33595 h 67092"/>
                  <a:gd name="connsiteX13" fmla="*/ 8652 w 42811"/>
                  <a:gd name="connsiteY13" fmla="*/ 33595 h 67092"/>
                  <a:gd name="connsiteX14" fmla="*/ 12414 w 42811"/>
                  <a:gd name="connsiteY14" fmla="*/ 55146 h 67092"/>
                  <a:gd name="connsiteX15" fmla="*/ 21764 w 42811"/>
                  <a:gd name="connsiteY15" fmla="*/ 60489 h 67092"/>
                  <a:gd name="connsiteX16" fmla="*/ 31078 w 42811"/>
                  <a:gd name="connsiteY16" fmla="*/ 55110 h 67092"/>
                  <a:gd name="connsiteX17" fmla="*/ 34876 w 42811"/>
                  <a:gd name="connsiteY17" fmla="*/ 33595 h 67092"/>
                  <a:gd name="connsiteX18" fmla="*/ 31078 w 42811"/>
                  <a:gd name="connsiteY18" fmla="*/ 12044 h 67092"/>
                  <a:gd name="connsiteX19" fmla="*/ 21656 w 42811"/>
                  <a:gd name="connsiteY19" fmla="*/ 6701 h 67092"/>
                  <a:gd name="connsiteX20" fmla="*/ 12808 w 42811"/>
                  <a:gd name="connsiteY20" fmla="*/ 11434 h 67092"/>
                  <a:gd name="connsiteX21" fmla="*/ 8652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41" y="33595"/>
                    </a:moveTo>
                    <a:cubicBezTo>
                      <a:pt x="305" y="25849"/>
                      <a:pt x="1093" y="19610"/>
                      <a:pt x="2741" y="14841"/>
                    </a:cubicBezTo>
                    <a:cubicBezTo>
                      <a:pt x="4317" y="10143"/>
                      <a:pt x="6718" y="6485"/>
                      <a:pt x="9870" y="3904"/>
                    </a:cubicBezTo>
                    <a:cubicBezTo>
                      <a:pt x="13023" y="1358"/>
                      <a:pt x="16963" y="67"/>
                      <a:pt x="21764" y="31"/>
                    </a:cubicBezTo>
                    <a:cubicBezTo>
                      <a:pt x="25239" y="67"/>
                      <a:pt x="28320" y="784"/>
                      <a:pt x="31007" y="2182"/>
                    </a:cubicBezTo>
                    <a:cubicBezTo>
                      <a:pt x="33658" y="3617"/>
                      <a:pt x="35879" y="5661"/>
                      <a:pt x="37598" y="8314"/>
                    </a:cubicBezTo>
                    <a:cubicBezTo>
                      <a:pt x="39318" y="11004"/>
                      <a:pt x="40679" y="14267"/>
                      <a:pt x="41682" y="18068"/>
                    </a:cubicBezTo>
                    <a:cubicBezTo>
                      <a:pt x="42649" y="21941"/>
                      <a:pt x="43115" y="27104"/>
                      <a:pt x="43151" y="33595"/>
                    </a:cubicBezTo>
                    <a:cubicBezTo>
                      <a:pt x="43115" y="41340"/>
                      <a:pt x="42327" y="47580"/>
                      <a:pt x="40787" y="52277"/>
                    </a:cubicBezTo>
                    <a:cubicBezTo>
                      <a:pt x="39174" y="57047"/>
                      <a:pt x="36810" y="60704"/>
                      <a:pt x="33693" y="63250"/>
                    </a:cubicBezTo>
                    <a:cubicBezTo>
                      <a:pt x="30505" y="65832"/>
                      <a:pt x="26528" y="67087"/>
                      <a:pt x="21764" y="67123"/>
                    </a:cubicBezTo>
                    <a:cubicBezTo>
                      <a:pt x="15387" y="67087"/>
                      <a:pt x="10443" y="64828"/>
                      <a:pt x="6861" y="60310"/>
                    </a:cubicBezTo>
                    <a:cubicBezTo>
                      <a:pt x="2490" y="54859"/>
                      <a:pt x="305" y="45966"/>
                      <a:pt x="341" y="33595"/>
                    </a:cubicBezTo>
                    <a:close/>
                    <a:moveTo>
                      <a:pt x="8652" y="33595"/>
                    </a:moveTo>
                    <a:cubicBezTo>
                      <a:pt x="8616" y="44424"/>
                      <a:pt x="9870" y="51596"/>
                      <a:pt x="12414" y="55146"/>
                    </a:cubicBezTo>
                    <a:cubicBezTo>
                      <a:pt x="14921" y="58732"/>
                      <a:pt x="18038" y="60525"/>
                      <a:pt x="21764" y="60489"/>
                    </a:cubicBezTo>
                    <a:cubicBezTo>
                      <a:pt x="25418" y="60525"/>
                      <a:pt x="28535" y="58732"/>
                      <a:pt x="31078" y="55110"/>
                    </a:cubicBezTo>
                    <a:cubicBezTo>
                      <a:pt x="33586" y="51560"/>
                      <a:pt x="34840" y="44388"/>
                      <a:pt x="34876" y="33595"/>
                    </a:cubicBezTo>
                    <a:cubicBezTo>
                      <a:pt x="34840" y="22801"/>
                      <a:pt x="33586" y="15629"/>
                      <a:pt x="31078" y="12044"/>
                    </a:cubicBezTo>
                    <a:cubicBezTo>
                      <a:pt x="28535" y="8529"/>
                      <a:pt x="25382" y="6736"/>
                      <a:pt x="21656" y="6701"/>
                    </a:cubicBezTo>
                    <a:cubicBezTo>
                      <a:pt x="17931" y="6736"/>
                      <a:pt x="14993" y="8314"/>
                      <a:pt x="12808" y="11434"/>
                    </a:cubicBezTo>
                    <a:cubicBezTo>
                      <a:pt x="10014" y="15450"/>
                      <a:pt x="8616" y="22837"/>
                      <a:pt x="8652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C1AD164-0002-AAC6-E108-16BACA261DF5}"/>
                  </a:ext>
                </a:extLst>
              </p:cNvPr>
              <p:cNvSpPr/>
              <p:nvPr/>
            </p:nvSpPr>
            <p:spPr>
              <a:xfrm>
                <a:off x="3814971" y="1515668"/>
                <a:ext cx="42811" cy="67092"/>
              </a:xfrm>
              <a:custGeom>
                <a:avLst/>
                <a:gdLst>
                  <a:gd name="connsiteX0" fmla="*/ 347 w 42811"/>
                  <a:gd name="connsiteY0" fmla="*/ 33595 h 67092"/>
                  <a:gd name="connsiteX1" fmla="*/ 2747 w 42811"/>
                  <a:gd name="connsiteY1" fmla="*/ 14841 h 67092"/>
                  <a:gd name="connsiteX2" fmla="*/ 9876 w 42811"/>
                  <a:gd name="connsiteY2" fmla="*/ 3904 h 67092"/>
                  <a:gd name="connsiteX3" fmla="*/ 21769 w 42811"/>
                  <a:gd name="connsiteY3" fmla="*/ 31 h 67092"/>
                  <a:gd name="connsiteX4" fmla="*/ 31012 w 42811"/>
                  <a:gd name="connsiteY4" fmla="*/ 2182 h 67092"/>
                  <a:gd name="connsiteX5" fmla="*/ 37604 w 42811"/>
                  <a:gd name="connsiteY5" fmla="*/ 8314 h 67092"/>
                  <a:gd name="connsiteX6" fmla="*/ 41688 w 42811"/>
                  <a:gd name="connsiteY6" fmla="*/ 18068 h 67092"/>
                  <a:gd name="connsiteX7" fmla="*/ 43156 w 42811"/>
                  <a:gd name="connsiteY7" fmla="*/ 33595 h 67092"/>
                  <a:gd name="connsiteX8" fmla="*/ 40792 w 42811"/>
                  <a:gd name="connsiteY8" fmla="*/ 52277 h 67092"/>
                  <a:gd name="connsiteX9" fmla="*/ 33699 w 42811"/>
                  <a:gd name="connsiteY9" fmla="*/ 63250 h 67092"/>
                  <a:gd name="connsiteX10" fmla="*/ 21769 w 42811"/>
                  <a:gd name="connsiteY10" fmla="*/ 67123 h 67092"/>
                  <a:gd name="connsiteX11" fmla="*/ 6867 w 42811"/>
                  <a:gd name="connsiteY11" fmla="*/ 60310 h 67092"/>
                  <a:gd name="connsiteX12" fmla="*/ 347 w 42811"/>
                  <a:gd name="connsiteY12" fmla="*/ 33595 h 67092"/>
                  <a:gd name="connsiteX13" fmla="*/ 8658 w 42811"/>
                  <a:gd name="connsiteY13" fmla="*/ 33595 h 67092"/>
                  <a:gd name="connsiteX14" fmla="*/ 12419 w 42811"/>
                  <a:gd name="connsiteY14" fmla="*/ 55146 h 67092"/>
                  <a:gd name="connsiteX15" fmla="*/ 21769 w 42811"/>
                  <a:gd name="connsiteY15" fmla="*/ 60489 h 67092"/>
                  <a:gd name="connsiteX16" fmla="*/ 31084 w 42811"/>
                  <a:gd name="connsiteY16" fmla="*/ 55110 h 67092"/>
                  <a:gd name="connsiteX17" fmla="*/ 34881 w 42811"/>
                  <a:gd name="connsiteY17" fmla="*/ 33595 h 67092"/>
                  <a:gd name="connsiteX18" fmla="*/ 31084 w 42811"/>
                  <a:gd name="connsiteY18" fmla="*/ 12044 h 67092"/>
                  <a:gd name="connsiteX19" fmla="*/ 21662 w 42811"/>
                  <a:gd name="connsiteY19" fmla="*/ 6701 h 67092"/>
                  <a:gd name="connsiteX20" fmla="*/ 12813 w 42811"/>
                  <a:gd name="connsiteY20" fmla="*/ 11434 h 67092"/>
                  <a:gd name="connsiteX21" fmla="*/ 8658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47" y="33595"/>
                    </a:moveTo>
                    <a:cubicBezTo>
                      <a:pt x="311" y="25849"/>
                      <a:pt x="1099" y="19610"/>
                      <a:pt x="2747" y="14841"/>
                    </a:cubicBezTo>
                    <a:cubicBezTo>
                      <a:pt x="4323" y="10143"/>
                      <a:pt x="6723" y="6485"/>
                      <a:pt x="9876" y="3904"/>
                    </a:cubicBezTo>
                    <a:cubicBezTo>
                      <a:pt x="13028" y="1358"/>
                      <a:pt x="16969" y="67"/>
                      <a:pt x="21769" y="31"/>
                    </a:cubicBezTo>
                    <a:cubicBezTo>
                      <a:pt x="25244" y="67"/>
                      <a:pt x="28325" y="784"/>
                      <a:pt x="31012" y="2182"/>
                    </a:cubicBezTo>
                    <a:cubicBezTo>
                      <a:pt x="33663" y="3617"/>
                      <a:pt x="35884" y="5661"/>
                      <a:pt x="37604" y="8314"/>
                    </a:cubicBezTo>
                    <a:cubicBezTo>
                      <a:pt x="39323" y="11004"/>
                      <a:pt x="40685" y="14267"/>
                      <a:pt x="41688" y="18068"/>
                    </a:cubicBezTo>
                    <a:cubicBezTo>
                      <a:pt x="42655" y="21941"/>
                      <a:pt x="43121" y="27104"/>
                      <a:pt x="43156" y="33595"/>
                    </a:cubicBezTo>
                    <a:cubicBezTo>
                      <a:pt x="43121" y="41340"/>
                      <a:pt x="42333" y="47580"/>
                      <a:pt x="40792" y="52277"/>
                    </a:cubicBezTo>
                    <a:cubicBezTo>
                      <a:pt x="39180" y="57047"/>
                      <a:pt x="36816" y="60704"/>
                      <a:pt x="33699" y="63250"/>
                    </a:cubicBezTo>
                    <a:cubicBezTo>
                      <a:pt x="30511" y="65832"/>
                      <a:pt x="26534" y="67087"/>
                      <a:pt x="21769" y="67123"/>
                    </a:cubicBezTo>
                    <a:cubicBezTo>
                      <a:pt x="15393" y="67087"/>
                      <a:pt x="10449" y="64828"/>
                      <a:pt x="6867" y="60310"/>
                    </a:cubicBezTo>
                    <a:cubicBezTo>
                      <a:pt x="2496" y="54859"/>
                      <a:pt x="311" y="45966"/>
                      <a:pt x="347" y="33595"/>
                    </a:cubicBezTo>
                    <a:close/>
                    <a:moveTo>
                      <a:pt x="8658" y="33595"/>
                    </a:moveTo>
                    <a:cubicBezTo>
                      <a:pt x="8622" y="44424"/>
                      <a:pt x="9876" y="51596"/>
                      <a:pt x="12419" y="55146"/>
                    </a:cubicBezTo>
                    <a:cubicBezTo>
                      <a:pt x="14927" y="58732"/>
                      <a:pt x="18044" y="60525"/>
                      <a:pt x="21769" y="60489"/>
                    </a:cubicBezTo>
                    <a:cubicBezTo>
                      <a:pt x="25424" y="60525"/>
                      <a:pt x="28540" y="58732"/>
                      <a:pt x="31084" y="55110"/>
                    </a:cubicBezTo>
                    <a:cubicBezTo>
                      <a:pt x="33591" y="51560"/>
                      <a:pt x="34845" y="44388"/>
                      <a:pt x="34881" y="33595"/>
                    </a:cubicBezTo>
                    <a:cubicBezTo>
                      <a:pt x="34845" y="22801"/>
                      <a:pt x="33591" y="15629"/>
                      <a:pt x="31084" y="12044"/>
                    </a:cubicBezTo>
                    <a:cubicBezTo>
                      <a:pt x="28540" y="8529"/>
                      <a:pt x="25388" y="6736"/>
                      <a:pt x="21662" y="6701"/>
                    </a:cubicBezTo>
                    <a:cubicBezTo>
                      <a:pt x="17936" y="6736"/>
                      <a:pt x="14999" y="8314"/>
                      <a:pt x="12813" y="11434"/>
                    </a:cubicBezTo>
                    <a:cubicBezTo>
                      <a:pt x="10019" y="15450"/>
                      <a:pt x="8622" y="22837"/>
                      <a:pt x="8658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6BB07CC1-E6CA-17F9-2109-F99CBAF65795}"/>
                </a:ext>
              </a:extLst>
            </p:cNvPr>
            <p:cNvSpPr/>
            <p:nvPr/>
          </p:nvSpPr>
          <p:spPr>
            <a:xfrm>
              <a:off x="3863958" y="1515955"/>
              <a:ext cx="17768" cy="83946"/>
            </a:xfrm>
            <a:custGeom>
              <a:avLst/>
              <a:gdLst>
                <a:gd name="connsiteX0" fmla="*/ 18120 w 17768"/>
                <a:gd name="connsiteY0" fmla="*/ 83977 h 83946"/>
                <a:gd name="connsiteX1" fmla="*/ 351 w 17768"/>
                <a:gd name="connsiteY1" fmla="*/ 83977 h 83946"/>
                <a:gd name="connsiteX2" fmla="*/ 351 w 17768"/>
                <a:gd name="connsiteY2" fmla="*/ 77271 h 83946"/>
                <a:gd name="connsiteX3" fmla="*/ 10059 w 17768"/>
                <a:gd name="connsiteY3" fmla="*/ 77271 h 83946"/>
                <a:gd name="connsiteX4" fmla="*/ 10059 w 17768"/>
                <a:gd name="connsiteY4" fmla="*/ 6701 h 83946"/>
                <a:gd name="connsiteX5" fmla="*/ 351 w 17768"/>
                <a:gd name="connsiteY5" fmla="*/ 6701 h 83946"/>
                <a:gd name="connsiteX6" fmla="*/ 351 w 17768"/>
                <a:gd name="connsiteY6" fmla="*/ 31 h 83946"/>
                <a:gd name="connsiteX7" fmla="*/ 18120 w 17768"/>
                <a:gd name="connsiteY7" fmla="*/ 31 h 8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68" h="83946">
                  <a:moveTo>
                    <a:pt x="18120" y="83977"/>
                  </a:moveTo>
                  <a:lnTo>
                    <a:pt x="351" y="83977"/>
                  </a:lnTo>
                  <a:lnTo>
                    <a:pt x="351" y="77271"/>
                  </a:lnTo>
                  <a:lnTo>
                    <a:pt x="10059" y="77271"/>
                  </a:lnTo>
                  <a:lnTo>
                    <a:pt x="10059" y="6701"/>
                  </a:lnTo>
                  <a:lnTo>
                    <a:pt x="351" y="6701"/>
                  </a:lnTo>
                  <a:lnTo>
                    <a:pt x="351" y="31"/>
                  </a:lnTo>
                  <a:lnTo>
                    <a:pt x="18120" y="31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31112E1-23BF-053F-6824-6B5D120A41CC}"/>
                </a:ext>
              </a:extLst>
            </p:cNvPr>
            <p:cNvSpPr/>
            <p:nvPr/>
          </p:nvSpPr>
          <p:spPr>
            <a:xfrm>
              <a:off x="3892614" y="1572684"/>
              <a:ext cx="13326" cy="24240"/>
            </a:xfrm>
            <a:custGeom>
              <a:avLst/>
              <a:gdLst>
                <a:gd name="connsiteX0" fmla="*/ 354 w 13326"/>
                <a:gd name="connsiteY0" fmla="*/ 24271 h 24240"/>
                <a:gd name="connsiteX1" fmla="*/ 354 w 13326"/>
                <a:gd name="connsiteY1" fmla="*/ 22299 h 24240"/>
                <a:gd name="connsiteX2" fmla="*/ 7483 w 13326"/>
                <a:gd name="connsiteY2" fmla="*/ 17566 h 24240"/>
                <a:gd name="connsiteX3" fmla="*/ 10026 w 13326"/>
                <a:gd name="connsiteY3" fmla="*/ 10824 h 24240"/>
                <a:gd name="connsiteX4" fmla="*/ 9668 w 13326"/>
                <a:gd name="connsiteY4" fmla="*/ 9390 h 24240"/>
                <a:gd name="connsiteX5" fmla="*/ 8737 w 13326"/>
                <a:gd name="connsiteY5" fmla="*/ 8960 h 24240"/>
                <a:gd name="connsiteX6" fmla="*/ 6838 w 13326"/>
                <a:gd name="connsiteY6" fmla="*/ 9856 h 24240"/>
                <a:gd name="connsiteX7" fmla="*/ 5047 w 13326"/>
                <a:gd name="connsiteY7" fmla="*/ 10251 h 24240"/>
                <a:gd name="connsiteX8" fmla="*/ 1643 w 13326"/>
                <a:gd name="connsiteY8" fmla="*/ 8960 h 24240"/>
                <a:gd name="connsiteX9" fmla="*/ 354 w 13326"/>
                <a:gd name="connsiteY9" fmla="*/ 5374 h 24240"/>
                <a:gd name="connsiteX10" fmla="*/ 2002 w 13326"/>
                <a:gd name="connsiteY10" fmla="*/ 1609 h 24240"/>
                <a:gd name="connsiteX11" fmla="*/ 6121 w 13326"/>
                <a:gd name="connsiteY11" fmla="*/ 31 h 24240"/>
                <a:gd name="connsiteX12" fmla="*/ 11352 w 13326"/>
                <a:gd name="connsiteY12" fmla="*/ 2613 h 24240"/>
                <a:gd name="connsiteX13" fmla="*/ 13680 w 13326"/>
                <a:gd name="connsiteY13" fmla="*/ 9426 h 24240"/>
                <a:gd name="connsiteX14" fmla="*/ 10456 w 13326"/>
                <a:gd name="connsiteY14" fmla="*/ 17996 h 24240"/>
                <a:gd name="connsiteX15" fmla="*/ 354 w 13326"/>
                <a:gd name="connsiteY15" fmla="*/ 24271 h 2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26" h="24240">
                  <a:moveTo>
                    <a:pt x="354" y="24271"/>
                  </a:moveTo>
                  <a:lnTo>
                    <a:pt x="354" y="22299"/>
                  </a:lnTo>
                  <a:cubicBezTo>
                    <a:pt x="3399" y="21259"/>
                    <a:pt x="5763" y="19682"/>
                    <a:pt x="7483" y="17566"/>
                  </a:cubicBezTo>
                  <a:cubicBezTo>
                    <a:pt x="9166" y="15414"/>
                    <a:pt x="10026" y="13191"/>
                    <a:pt x="10026" y="10824"/>
                  </a:cubicBezTo>
                  <a:cubicBezTo>
                    <a:pt x="10026" y="10179"/>
                    <a:pt x="9883" y="9677"/>
                    <a:pt x="9668" y="9390"/>
                  </a:cubicBezTo>
                  <a:cubicBezTo>
                    <a:pt x="9381" y="9103"/>
                    <a:pt x="9095" y="8996"/>
                    <a:pt x="8737" y="8960"/>
                  </a:cubicBezTo>
                  <a:cubicBezTo>
                    <a:pt x="8557" y="8996"/>
                    <a:pt x="7913" y="9282"/>
                    <a:pt x="6838" y="9856"/>
                  </a:cubicBezTo>
                  <a:cubicBezTo>
                    <a:pt x="6265" y="10107"/>
                    <a:pt x="5656" y="10215"/>
                    <a:pt x="5047" y="10251"/>
                  </a:cubicBezTo>
                  <a:cubicBezTo>
                    <a:pt x="3614" y="10215"/>
                    <a:pt x="2503" y="9820"/>
                    <a:pt x="1643" y="8960"/>
                  </a:cubicBezTo>
                  <a:cubicBezTo>
                    <a:pt x="784" y="8099"/>
                    <a:pt x="354" y="6916"/>
                    <a:pt x="354" y="5374"/>
                  </a:cubicBezTo>
                  <a:cubicBezTo>
                    <a:pt x="354" y="3939"/>
                    <a:pt x="891" y="2684"/>
                    <a:pt x="2002" y="1609"/>
                  </a:cubicBezTo>
                  <a:cubicBezTo>
                    <a:pt x="3112" y="605"/>
                    <a:pt x="4474" y="67"/>
                    <a:pt x="6121" y="31"/>
                  </a:cubicBezTo>
                  <a:cubicBezTo>
                    <a:pt x="8056" y="67"/>
                    <a:pt x="9811" y="927"/>
                    <a:pt x="11352" y="2613"/>
                  </a:cubicBezTo>
                  <a:cubicBezTo>
                    <a:pt x="12892" y="4370"/>
                    <a:pt x="13680" y="6629"/>
                    <a:pt x="13680" y="9426"/>
                  </a:cubicBezTo>
                  <a:cubicBezTo>
                    <a:pt x="13680" y="12510"/>
                    <a:pt x="12606" y="15343"/>
                    <a:pt x="10456" y="17996"/>
                  </a:cubicBezTo>
                  <a:cubicBezTo>
                    <a:pt x="8307" y="20614"/>
                    <a:pt x="4939" y="22730"/>
                    <a:pt x="354" y="24271"/>
                  </a:cubicBez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7C6DDF7A-7CAE-F9A5-1A1F-B0523EE0D14F}"/>
                </a:ext>
              </a:extLst>
            </p:cNvPr>
            <p:cNvSpPr/>
            <p:nvPr/>
          </p:nvSpPr>
          <p:spPr>
            <a:xfrm>
              <a:off x="3910598" y="1581648"/>
              <a:ext cx="9170" cy="9179"/>
            </a:xfrm>
            <a:custGeom>
              <a:avLst/>
              <a:gdLst/>
              <a:ahLst/>
              <a:cxnLst/>
              <a:rect l="l" t="t" r="r" b="b"/>
              <a:pathLst>
                <a:path w="9170" h="9179"/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F37A044C-F078-1BC3-3B08-ABA415B55DCA}"/>
                </a:ext>
              </a:extLst>
            </p:cNvPr>
            <p:cNvSpPr/>
            <p:nvPr/>
          </p:nvSpPr>
          <p:spPr>
            <a:xfrm>
              <a:off x="3936571" y="1532952"/>
              <a:ext cx="45353" cy="48696"/>
            </a:xfrm>
            <a:custGeom>
              <a:avLst/>
              <a:gdLst>
                <a:gd name="connsiteX0" fmla="*/ 359 w 45353"/>
                <a:gd name="connsiteY0" fmla="*/ 48727 h 48696"/>
                <a:gd name="connsiteX1" fmla="*/ 10282 w 45353"/>
                <a:gd name="connsiteY1" fmla="*/ 1107 h 48696"/>
                <a:gd name="connsiteX2" fmla="*/ 17662 w 45353"/>
                <a:gd name="connsiteY2" fmla="*/ 1107 h 48696"/>
                <a:gd name="connsiteX3" fmla="*/ 15906 w 45353"/>
                <a:gd name="connsiteY3" fmla="*/ 9426 h 48696"/>
                <a:gd name="connsiteX4" fmla="*/ 24827 w 45353"/>
                <a:gd name="connsiteY4" fmla="*/ 2290 h 48696"/>
                <a:gd name="connsiteX5" fmla="*/ 33353 w 45353"/>
                <a:gd name="connsiteY5" fmla="*/ 31 h 48696"/>
                <a:gd name="connsiteX6" fmla="*/ 42416 w 45353"/>
                <a:gd name="connsiteY6" fmla="*/ 3186 h 48696"/>
                <a:gd name="connsiteX7" fmla="*/ 45712 w 45353"/>
                <a:gd name="connsiteY7" fmla="*/ 11577 h 48696"/>
                <a:gd name="connsiteX8" fmla="*/ 44566 w 45353"/>
                <a:gd name="connsiteY8" fmla="*/ 19897 h 48696"/>
                <a:gd name="connsiteX9" fmla="*/ 38512 w 45353"/>
                <a:gd name="connsiteY9" fmla="*/ 48727 h 48696"/>
                <a:gd name="connsiteX10" fmla="*/ 30415 w 45353"/>
                <a:gd name="connsiteY10" fmla="*/ 48727 h 48696"/>
                <a:gd name="connsiteX11" fmla="*/ 36720 w 45353"/>
                <a:gd name="connsiteY11" fmla="*/ 18570 h 48696"/>
                <a:gd name="connsiteX12" fmla="*/ 37652 w 45353"/>
                <a:gd name="connsiteY12" fmla="*/ 12079 h 48696"/>
                <a:gd name="connsiteX13" fmla="*/ 36004 w 45353"/>
                <a:gd name="connsiteY13" fmla="*/ 8207 h 48696"/>
                <a:gd name="connsiteX14" fmla="*/ 31311 w 45353"/>
                <a:gd name="connsiteY14" fmla="*/ 6736 h 48696"/>
                <a:gd name="connsiteX15" fmla="*/ 20205 w 45353"/>
                <a:gd name="connsiteY15" fmla="*/ 11219 h 48696"/>
                <a:gd name="connsiteX16" fmla="*/ 13076 w 45353"/>
                <a:gd name="connsiteY16" fmla="*/ 26567 h 48696"/>
                <a:gd name="connsiteX17" fmla="*/ 8455 w 45353"/>
                <a:gd name="connsiteY17" fmla="*/ 48727 h 48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353" h="48696">
                  <a:moveTo>
                    <a:pt x="359" y="48727"/>
                  </a:moveTo>
                  <a:lnTo>
                    <a:pt x="10282" y="1107"/>
                  </a:lnTo>
                  <a:lnTo>
                    <a:pt x="17662" y="1107"/>
                  </a:lnTo>
                  <a:lnTo>
                    <a:pt x="15906" y="9426"/>
                  </a:lnTo>
                  <a:cubicBezTo>
                    <a:pt x="19059" y="6199"/>
                    <a:pt x="22032" y="3832"/>
                    <a:pt x="24827" y="2290"/>
                  </a:cubicBezTo>
                  <a:cubicBezTo>
                    <a:pt x="27621" y="820"/>
                    <a:pt x="30451" y="67"/>
                    <a:pt x="33353" y="31"/>
                  </a:cubicBezTo>
                  <a:cubicBezTo>
                    <a:pt x="37186" y="67"/>
                    <a:pt x="40195" y="1107"/>
                    <a:pt x="42416" y="3186"/>
                  </a:cubicBezTo>
                  <a:cubicBezTo>
                    <a:pt x="44566" y="5302"/>
                    <a:pt x="45676" y="8099"/>
                    <a:pt x="45712" y="11577"/>
                  </a:cubicBezTo>
                  <a:cubicBezTo>
                    <a:pt x="45676" y="13370"/>
                    <a:pt x="45282" y="16132"/>
                    <a:pt x="44566" y="19897"/>
                  </a:cubicBezTo>
                  <a:lnTo>
                    <a:pt x="38512" y="48727"/>
                  </a:lnTo>
                  <a:lnTo>
                    <a:pt x="30415" y="48727"/>
                  </a:lnTo>
                  <a:lnTo>
                    <a:pt x="36720" y="18570"/>
                  </a:lnTo>
                  <a:cubicBezTo>
                    <a:pt x="37294" y="15665"/>
                    <a:pt x="37616" y="13514"/>
                    <a:pt x="37652" y="12079"/>
                  </a:cubicBezTo>
                  <a:cubicBezTo>
                    <a:pt x="37616" y="10502"/>
                    <a:pt x="37079" y="9211"/>
                    <a:pt x="36004" y="8207"/>
                  </a:cubicBezTo>
                  <a:cubicBezTo>
                    <a:pt x="34929" y="7274"/>
                    <a:pt x="33353" y="6772"/>
                    <a:pt x="31311" y="6736"/>
                  </a:cubicBezTo>
                  <a:cubicBezTo>
                    <a:pt x="27119" y="6772"/>
                    <a:pt x="23430" y="8278"/>
                    <a:pt x="20205" y="11219"/>
                  </a:cubicBezTo>
                  <a:cubicBezTo>
                    <a:pt x="16981" y="14231"/>
                    <a:pt x="14581" y="19323"/>
                    <a:pt x="13076" y="26567"/>
                  </a:cubicBezTo>
                  <a:lnTo>
                    <a:pt x="8455" y="48727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4" name="Graphic 1">
              <a:extLst>
                <a:ext uri="{FF2B5EF4-FFF2-40B4-BE49-F238E27FC236}">
                  <a16:creationId xmlns:a16="http://schemas.microsoft.com/office/drawing/2014/main" id="{4882D2FD-1A3E-4E79-B95B-9492197FC3EF}"/>
                </a:ext>
              </a:extLst>
            </p:cNvPr>
            <p:cNvGrpSpPr/>
            <p:nvPr/>
          </p:nvGrpSpPr>
          <p:grpSpPr>
            <a:xfrm>
              <a:off x="3993966" y="1552280"/>
              <a:ext cx="98882" cy="46760"/>
              <a:chOff x="3993966" y="1552280"/>
              <a:chExt cx="98882" cy="46760"/>
            </a:xfrm>
            <a:solidFill>
              <a:srgbClr val="000000"/>
            </a:solidFill>
          </p:grpSpPr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AE541EC2-F1ED-D8E7-752B-4587F51896FB}"/>
                  </a:ext>
                </a:extLst>
              </p:cNvPr>
              <p:cNvSpPr/>
              <p:nvPr/>
            </p:nvSpPr>
            <p:spPr>
              <a:xfrm>
                <a:off x="3993966" y="1564221"/>
                <a:ext cx="31167" cy="34819"/>
              </a:xfrm>
              <a:custGeom>
                <a:avLst/>
                <a:gdLst>
                  <a:gd name="connsiteX0" fmla="*/ 365 w 31167"/>
                  <a:gd name="connsiteY0" fmla="*/ 17424 h 34819"/>
                  <a:gd name="connsiteX1" fmla="*/ 5488 w 31167"/>
                  <a:gd name="connsiteY1" fmla="*/ 3726 h 34819"/>
                  <a:gd name="connsiteX2" fmla="*/ 15949 w 31167"/>
                  <a:gd name="connsiteY2" fmla="*/ 33 h 34819"/>
                  <a:gd name="connsiteX3" fmla="*/ 27162 w 31167"/>
                  <a:gd name="connsiteY3" fmla="*/ 4551 h 34819"/>
                  <a:gd name="connsiteX4" fmla="*/ 31532 w 31167"/>
                  <a:gd name="connsiteY4" fmla="*/ 16958 h 34819"/>
                  <a:gd name="connsiteX5" fmla="*/ 29598 w 31167"/>
                  <a:gd name="connsiteY5" fmla="*/ 27106 h 34819"/>
                  <a:gd name="connsiteX6" fmla="*/ 23973 w 31167"/>
                  <a:gd name="connsiteY6" fmla="*/ 32808 h 34819"/>
                  <a:gd name="connsiteX7" fmla="*/ 15949 w 31167"/>
                  <a:gd name="connsiteY7" fmla="*/ 34852 h 34819"/>
                  <a:gd name="connsiteX8" fmla="*/ 4664 w 31167"/>
                  <a:gd name="connsiteY8" fmla="*/ 30369 h 34819"/>
                  <a:gd name="connsiteX9" fmla="*/ 365 w 31167"/>
                  <a:gd name="connsiteY9" fmla="*/ 17424 h 34819"/>
                  <a:gd name="connsiteX10" fmla="*/ 6133 w 31167"/>
                  <a:gd name="connsiteY10" fmla="*/ 17424 h 34819"/>
                  <a:gd name="connsiteX11" fmla="*/ 8927 w 31167"/>
                  <a:gd name="connsiteY11" fmla="*/ 27034 h 34819"/>
                  <a:gd name="connsiteX12" fmla="*/ 15949 w 31167"/>
                  <a:gd name="connsiteY12" fmla="*/ 30226 h 34819"/>
                  <a:gd name="connsiteX13" fmla="*/ 22934 w 31167"/>
                  <a:gd name="connsiteY13" fmla="*/ 27034 h 34819"/>
                  <a:gd name="connsiteX14" fmla="*/ 25729 w 31167"/>
                  <a:gd name="connsiteY14" fmla="*/ 17245 h 34819"/>
                  <a:gd name="connsiteX15" fmla="*/ 22934 w 31167"/>
                  <a:gd name="connsiteY15" fmla="*/ 7886 h 34819"/>
                  <a:gd name="connsiteX16" fmla="*/ 15949 w 31167"/>
                  <a:gd name="connsiteY16" fmla="*/ 4694 h 34819"/>
                  <a:gd name="connsiteX17" fmla="*/ 8927 w 31167"/>
                  <a:gd name="connsiteY17" fmla="*/ 7886 h 34819"/>
                  <a:gd name="connsiteX18" fmla="*/ 6133 w 31167"/>
                  <a:gd name="connsiteY18" fmla="*/ 17424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1167" h="34819">
                    <a:moveTo>
                      <a:pt x="365" y="17424"/>
                    </a:moveTo>
                    <a:cubicBezTo>
                      <a:pt x="365" y="11256"/>
                      <a:pt x="2049" y="6702"/>
                      <a:pt x="5488" y="3726"/>
                    </a:cubicBezTo>
                    <a:cubicBezTo>
                      <a:pt x="8318" y="1288"/>
                      <a:pt x="11829" y="68"/>
                      <a:pt x="15949" y="33"/>
                    </a:cubicBezTo>
                    <a:cubicBezTo>
                      <a:pt x="20534" y="68"/>
                      <a:pt x="24260" y="1575"/>
                      <a:pt x="27162" y="4551"/>
                    </a:cubicBezTo>
                    <a:cubicBezTo>
                      <a:pt x="30063" y="7563"/>
                      <a:pt x="31532" y="11687"/>
                      <a:pt x="31532" y="16958"/>
                    </a:cubicBezTo>
                    <a:cubicBezTo>
                      <a:pt x="31532" y="21297"/>
                      <a:pt x="30887" y="24668"/>
                      <a:pt x="29598" y="27106"/>
                    </a:cubicBezTo>
                    <a:cubicBezTo>
                      <a:pt x="28308" y="29545"/>
                      <a:pt x="26409" y="31445"/>
                      <a:pt x="23973" y="32808"/>
                    </a:cubicBezTo>
                    <a:cubicBezTo>
                      <a:pt x="21501" y="34170"/>
                      <a:pt x="18850" y="34852"/>
                      <a:pt x="15949" y="34852"/>
                    </a:cubicBezTo>
                    <a:cubicBezTo>
                      <a:pt x="11291" y="34852"/>
                      <a:pt x="7530" y="33382"/>
                      <a:pt x="4664" y="30369"/>
                    </a:cubicBezTo>
                    <a:cubicBezTo>
                      <a:pt x="1798" y="27429"/>
                      <a:pt x="365" y="23090"/>
                      <a:pt x="365" y="17424"/>
                    </a:cubicBezTo>
                    <a:close/>
                    <a:moveTo>
                      <a:pt x="6133" y="17424"/>
                    </a:moveTo>
                    <a:cubicBezTo>
                      <a:pt x="6097" y="21727"/>
                      <a:pt x="7028" y="24955"/>
                      <a:pt x="8927" y="27034"/>
                    </a:cubicBezTo>
                    <a:cubicBezTo>
                      <a:pt x="10754" y="29186"/>
                      <a:pt x="13119" y="30226"/>
                      <a:pt x="15949" y="30226"/>
                    </a:cubicBezTo>
                    <a:cubicBezTo>
                      <a:pt x="18743" y="30226"/>
                      <a:pt x="21072" y="29186"/>
                      <a:pt x="22934" y="27034"/>
                    </a:cubicBezTo>
                    <a:cubicBezTo>
                      <a:pt x="24797" y="24919"/>
                      <a:pt x="25729" y="21656"/>
                      <a:pt x="25729" y="17245"/>
                    </a:cubicBezTo>
                    <a:cubicBezTo>
                      <a:pt x="25729" y="13157"/>
                      <a:pt x="24797" y="10037"/>
                      <a:pt x="22934" y="7886"/>
                    </a:cubicBezTo>
                    <a:cubicBezTo>
                      <a:pt x="21072" y="5806"/>
                      <a:pt x="18743" y="4730"/>
                      <a:pt x="15949" y="4694"/>
                    </a:cubicBezTo>
                    <a:cubicBezTo>
                      <a:pt x="13119" y="4730"/>
                      <a:pt x="10754" y="5806"/>
                      <a:pt x="8927" y="7886"/>
                    </a:cubicBezTo>
                    <a:cubicBezTo>
                      <a:pt x="7028" y="10037"/>
                      <a:pt x="6097" y="13193"/>
                      <a:pt x="6133" y="174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A3733755-669A-6D34-3C7D-688DE5AFD50B}"/>
                  </a:ext>
                </a:extLst>
              </p:cNvPr>
              <p:cNvSpPr/>
              <p:nvPr/>
            </p:nvSpPr>
            <p:spPr>
              <a:xfrm>
                <a:off x="4031710" y="1552280"/>
                <a:ext cx="28874" cy="46760"/>
              </a:xfrm>
              <a:custGeom>
                <a:avLst/>
                <a:gdLst>
                  <a:gd name="connsiteX0" fmla="*/ 5599 w 28874"/>
                  <a:gd name="connsiteY0" fmla="*/ 46040 h 46760"/>
                  <a:gd name="connsiteX1" fmla="*/ 369 w 28874"/>
                  <a:gd name="connsiteY1" fmla="*/ 46040 h 46760"/>
                  <a:gd name="connsiteX2" fmla="*/ 369 w 28874"/>
                  <a:gd name="connsiteY2" fmla="*/ 33 h 46760"/>
                  <a:gd name="connsiteX3" fmla="*/ 6029 w 28874"/>
                  <a:gd name="connsiteY3" fmla="*/ 33 h 46760"/>
                  <a:gd name="connsiteX4" fmla="*/ 6029 w 28874"/>
                  <a:gd name="connsiteY4" fmla="*/ 16456 h 46760"/>
                  <a:gd name="connsiteX5" fmla="*/ 15129 w 28874"/>
                  <a:gd name="connsiteY5" fmla="*/ 11974 h 46760"/>
                  <a:gd name="connsiteX6" fmla="*/ 20932 w 28874"/>
                  <a:gd name="connsiteY6" fmla="*/ 13229 h 46760"/>
                  <a:gd name="connsiteX7" fmla="*/ 25446 w 28874"/>
                  <a:gd name="connsiteY7" fmla="*/ 16707 h 46760"/>
                  <a:gd name="connsiteX8" fmla="*/ 28240 w 28874"/>
                  <a:gd name="connsiteY8" fmla="*/ 22122 h 46760"/>
                  <a:gd name="connsiteX9" fmla="*/ 29243 w 28874"/>
                  <a:gd name="connsiteY9" fmla="*/ 28863 h 46760"/>
                  <a:gd name="connsiteX10" fmla="*/ 25016 w 28874"/>
                  <a:gd name="connsiteY10" fmla="*/ 42131 h 46760"/>
                  <a:gd name="connsiteX11" fmla="*/ 14878 w 28874"/>
                  <a:gd name="connsiteY11" fmla="*/ 46793 h 46760"/>
                  <a:gd name="connsiteX12" fmla="*/ 5599 w 28874"/>
                  <a:gd name="connsiteY12" fmla="*/ 41880 h 46760"/>
                  <a:gd name="connsiteX13" fmla="*/ 5564 w 28874"/>
                  <a:gd name="connsiteY13" fmla="*/ 29114 h 46760"/>
                  <a:gd name="connsiteX14" fmla="*/ 7176 w 28874"/>
                  <a:gd name="connsiteY14" fmla="*/ 37792 h 46760"/>
                  <a:gd name="connsiteX15" fmla="*/ 14376 w 28874"/>
                  <a:gd name="connsiteY15" fmla="*/ 42167 h 46760"/>
                  <a:gd name="connsiteX16" fmla="*/ 20789 w 28874"/>
                  <a:gd name="connsiteY16" fmla="*/ 38940 h 46760"/>
                  <a:gd name="connsiteX17" fmla="*/ 23476 w 28874"/>
                  <a:gd name="connsiteY17" fmla="*/ 29329 h 46760"/>
                  <a:gd name="connsiteX18" fmla="*/ 20896 w 28874"/>
                  <a:gd name="connsiteY18" fmla="*/ 19719 h 46760"/>
                  <a:gd name="connsiteX19" fmla="*/ 14627 w 28874"/>
                  <a:gd name="connsiteY19" fmla="*/ 16599 h 46760"/>
                  <a:gd name="connsiteX20" fmla="*/ 8250 w 28874"/>
                  <a:gd name="connsiteY20" fmla="*/ 19827 h 46760"/>
                  <a:gd name="connsiteX21" fmla="*/ 5564 w 28874"/>
                  <a:gd name="connsiteY21" fmla="*/ 29114 h 4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874" h="46760">
                    <a:moveTo>
                      <a:pt x="5599" y="46040"/>
                    </a:moveTo>
                    <a:lnTo>
                      <a:pt x="369" y="46040"/>
                    </a:lnTo>
                    <a:lnTo>
                      <a:pt x="369" y="33"/>
                    </a:lnTo>
                    <a:lnTo>
                      <a:pt x="6029" y="33"/>
                    </a:lnTo>
                    <a:lnTo>
                      <a:pt x="6029" y="16456"/>
                    </a:lnTo>
                    <a:cubicBezTo>
                      <a:pt x="8358" y="13480"/>
                      <a:pt x="11403" y="12010"/>
                      <a:pt x="15129" y="11974"/>
                    </a:cubicBezTo>
                    <a:cubicBezTo>
                      <a:pt x="17171" y="12010"/>
                      <a:pt x="19105" y="12404"/>
                      <a:pt x="20932" y="13229"/>
                    </a:cubicBezTo>
                    <a:cubicBezTo>
                      <a:pt x="22759" y="14053"/>
                      <a:pt x="24264" y="15237"/>
                      <a:pt x="25446" y="16707"/>
                    </a:cubicBezTo>
                    <a:cubicBezTo>
                      <a:pt x="26628" y="18213"/>
                      <a:pt x="27560" y="20006"/>
                      <a:pt x="28240" y="22122"/>
                    </a:cubicBezTo>
                    <a:cubicBezTo>
                      <a:pt x="28885" y="24237"/>
                      <a:pt x="29207" y="26497"/>
                      <a:pt x="29243" y="28863"/>
                    </a:cubicBezTo>
                    <a:cubicBezTo>
                      <a:pt x="29207" y="34601"/>
                      <a:pt x="27810" y="39011"/>
                      <a:pt x="25016" y="42131"/>
                    </a:cubicBezTo>
                    <a:cubicBezTo>
                      <a:pt x="22186" y="45251"/>
                      <a:pt x="18818" y="46793"/>
                      <a:pt x="14878" y="46793"/>
                    </a:cubicBezTo>
                    <a:cubicBezTo>
                      <a:pt x="10937" y="46793"/>
                      <a:pt x="7820" y="45179"/>
                      <a:pt x="5599" y="41880"/>
                    </a:cubicBezTo>
                    <a:close/>
                    <a:moveTo>
                      <a:pt x="5564" y="29114"/>
                    </a:moveTo>
                    <a:cubicBezTo>
                      <a:pt x="5528" y="33166"/>
                      <a:pt x="6065" y="36071"/>
                      <a:pt x="7176" y="37792"/>
                    </a:cubicBezTo>
                    <a:cubicBezTo>
                      <a:pt x="8931" y="40733"/>
                      <a:pt x="11331" y="42167"/>
                      <a:pt x="14376" y="42167"/>
                    </a:cubicBezTo>
                    <a:cubicBezTo>
                      <a:pt x="16848" y="42167"/>
                      <a:pt x="18998" y="41091"/>
                      <a:pt x="20789" y="38940"/>
                    </a:cubicBezTo>
                    <a:cubicBezTo>
                      <a:pt x="22580" y="36788"/>
                      <a:pt x="23476" y="33597"/>
                      <a:pt x="23476" y="29329"/>
                    </a:cubicBezTo>
                    <a:cubicBezTo>
                      <a:pt x="23476" y="24990"/>
                      <a:pt x="22616" y="21799"/>
                      <a:pt x="20896" y="19719"/>
                    </a:cubicBezTo>
                    <a:cubicBezTo>
                      <a:pt x="19177" y="17675"/>
                      <a:pt x="17063" y="16635"/>
                      <a:pt x="14627" y="16599"/>
                    </a:cubicBezTo>
                    <a:cubicBezTo>
                      <a:pt x="12119" y="16635"/>
                      <a:pt x="10006" y="17711"/>
                      <a:pt x="8250" y="19827"/>
                    </a:cubicBezTo>
                    <a:cubicBezTo>
                      <a:pt x="6423" y="22014"/>
                      <a:pt x="5528" y="25098"/>
                      <a:pt x="5564" y="291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2F6FFB9F-0EA4-9517-1EBA-B00D3DBABDC8}"/>
                  </a:ext>
                </a:extLst>
              </p:cNvPr>
              <p:cNvSpPr/>
              <p:nvPr/>
            </p:nvSpPr>
            <p:spPr>
              <a:xfrm>
                <a:off x="4065192" y="1564221"/>
                <a:ext cx="27656" cy="34819"/>
              </a:xfrm>
              <a:custGeom>
                <a:avLst/>
                <a:gdLst>
                  <a:gd name="connsiteX0" fmla="*/ 373 w 27656"/>
                  <a:gd name="connsiteY0" fmla="*/ 24166 h 34819"/>
                  <a:gd name="connsiteX1" fmla="*/ 5961 w 27656"/>
                  <a:gd name="connsiteY1" fmla="*/ 23269 h 34819"/>
                  <a:gd name="connsiteX2" fmla="*/ 8577 w 27656"/>
                  <a:gd name="connsiteY2" fmla="*/ 28433 h 34819"/>
                  <a:gd name="connsiteX3" fmla="*/ 14595 w 27656"/>
                  <a:gd name="connsiteY3" fmla="*/ 30226 h 34819"/>
                  <a:gd name="connsiteX4" fmla="*/ 20327 w 27656"/>
                  <a:gd name="connsiteY4" fmla="*/ 28648 h 34819"/>
                  <a:gd name="connsiteX5" fmla="*/ 22226 w 27656"/>
                  <a:gd name="connsiteY5" fmla="*/ 24919 h 34819"/>
                  <a:gd name="connsiteX6" fmla="*/ 20578 w 27656"/>
                  <a:gd name="connsiteY6" fmla="*/ 21907 h 34819"/>
                  <a:gd name="connsiteX7" fmla="*/ 14810 w 27656"/>
                  <a:gd name="connsiteY7" fmla="*/ 19970 h 34819"/>
                  <a:gd name="connsiteX8" fmla="*/ 6176 w 27656"/>
                  <a:gd name="connsiteY8" fmla="*/ 17281 h 34819"/>
                  <a:gd name="connsiteX9" fmla="*/ 2522 w 27656"/>
                  <a:gd name="connsiteY9" fmla="*/ 14125 h 34819"/>
                  <a:gd name="connsiteX10" fmla="*/ 1304 w 27656"/>
                  <a:gd name="connsiteY10" fmla="*/ 9643 h 34819"/>
                  <a:gd name="connsiteX11" fmla="*/ 2307 w 27656"/>
                  <a:gd name="connsiteY11" fmla="*/ 5519 h 34819"/>
                  <a:gd name="connsiteX12" fmla="*/ 5102 w 27656"/>
                  <a:gd name="connsiteY12" fmla="*/ 2328 h 34819"/>
                  <a:gd name="connsiteX13" fmla="*/ 8684 w 27656"/>
                  <a:gd name="connsiteY13" fmla="*/ 714 h 34819"/>
                  <a:gd name="connsiteX14" fmla="*/ 13592 w 27656"/>
                  <a:gd name="connsiteY14" fmla="*/ 33 h 34819"/>
                  <a:gd name="connsiteX15" fmla="*/ 20434 w 27656"/>
                  <a:gd name="connsiteY15" fmla="*/ 1180 h 34819"/>
                  <a:gd name="connsiteX16" fmla="*/ 24805 w 27656"/>
                  <a:gd name="connsiteY16" fmla="*/ 4228 h 34819"/>
                  <a:gd name="connsiteX17" fmla="*/ 26775 w 27656"/>
                  <a:gd name="connsiteY17" fmla="*/ 9356 h 34819"/>
                  <a:gd name="connsiteX18" fmla="*/ 21258 w 27656"/>
                  <a:gd name="connsiteY18" fmla="*/ 10145 h 34819"/>
                  <a:gd name="connsiteX19" fmla="*/ 19073 w 27656"/>
                  <a:gd name="connsiteY19" fmla="*/ 6129 h 34819"/>
                  <a:gd name="connsiteX20" fmla="*/ 13986 w 27656"/>
                  <a:gd name="connsiteY20" fmla="*/ 4658 h 34819"/>
                  <a:gd name="connsiteX21" fmla="*/ 8433 w 27656"/>
                  <a:gd name="connsiteY21" fmla="*/ 5949 h 34819"/>
                  <a:gd name="connsiteX22" fmla="*/ 6785 w 27656"/>
                  <a:gd name="connsiteY22" fmla="*/ 8962 h 34819"/>
                  <a:gd name="connsiteX23" fmla="*/ 7466 w 27656"/>
                  <a:gd name="connsiteY23" fmla="*/ 10934 h 34819"/>
                  <a:gd name="connsiteX24" fmla="*/ 9616 w 27656"/>
                  <a:gd name="connsiteY24" fmla="*/ 12440 h 34819"/>
                  <a:gd name="connsiteX25" fmla="*/ 14595 w 27656"/>
                  <a:gd name="connsiteY25" fmla="*/ 13874 h 34819"/>
                  <a:gd name="connsiteX26" fmla="*/ 22978 w 27656"/>
                  <a:gd name="connsiteY26" fmla="*/ 16528 h 34819"/>
                  <a:gd name="connsiteX27" fmla="*/ 26668 w 27656"/>
                  <a:gd name="connsiteY27" fmla="*/ 19468 h 34819"/>
                  <a:gd name="connsiteX28" fmla="*/ 28029 w 27656"/>
                  <a:gd name="connsiteY28" fmla="*/ 24309 h 34819"/>
                  <a:gd name="connsiteX29" fmla="*/ 26381 w 27656"/>
                  <a:gd name="connsiteY29" fmla="*/ 29652 h 34819"/>
                  <a:gd name="connsiteX30" fmla="*/ 21617 w 27656"/>
                  <a:gd name="connsiteY30" fmla="*/ 33489 h 34819"/>
                  <a:gd name="connsiteX31" fmla="*/ 14595 w 27656"/>
                  <a:gd name="connsiteY31" fmla="*/ 34852 h 34819"/>
                  <a:gd name="connsiteX32" fmla="*/ 4708 w 27656"/>
                  <a:gd name="connsiteY32" fmla="*/ 32162 h 34819"/>
                  <a:gd name="connsiteX33" fmla="*/ 373 w 27656"/>
                  <a:gd name="connsiteY33" fmla="*/ 24166 h 34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27656" h="34819">
                    <a:moveTo>
                      <a:pt x="373" y="24166"/>
                    </a:moveTo>
                    <a:lnTo>
                      <a:pt x="5961" y="23269"/>
                    </a:lnTo>
                    <a:cubicBezTo>
                      <a:pt x="6248" y="25564"/>
                      <a:pt x="7108" y="27285"/>
                      <a:pt x="8577" y="28433"/>
                    </a:cubicBezTo>
                    <a:cubicBezTo>
                      <a:pt x="9974" y="29652"/>
                      <a:pt x="11980" y="30226"/>
                      <a:pt x="14595" y="30226"/>
                    </a:cubicBezTo>
                    <a:cubicBezTo>
                      <a:pt x="17139" y="30226"/>
                      <a:pt x="19073" y="29724"/>
                      <a:pt x="20327" y="28648"/>
                    </a:cubicBezTo>
                    <a:cubicBezTo>
                      <a:pt x="21581" y="27608"/>
                      <a:pt x="22190" y="26353"/>
                      <a:pt x="22226" y="24919"/>
                    </a:cubicBezTo>
                    <a:cubicBezTo>
                      <a:pt x="22190" y="23664"/>
                      <a:pt x="21653" y="22660"/>
                      <a:pt x="20578" y="21907"/>
                    </a:cubicBezTo>
                    <a:cubicBezTo>
                      <a:pt x="19754" y="21440"/>
                      <a:pt x="17819" y="20795"/>
                      <a:pt x="14810" y="19970"/>
                    </a:cubicBezTo>
                    <a:cubicBezTo>
                      <a:pt x="10619" y="18930"/>
                      <a:pt x="7753" y="18034"/>
                      <a:pt x="6176" y="17281"/>
                    </a:cubicBezTo>
                    <a:cubicBezTo>
                      <a:pt x="4564" y="16528"/>
                      <a:pt x="3346" y="15488"/>
                      <a:pt x="2522" y="14125"/>
                    </a:cubicBezTo>
                    <a:cubicBezTo>
                      <a:pt x="1698" y="12798"/>
                      <a:pt x="1304" y="11292"/>
                      <a:pt x="1304" y="9643"/>
                    </a:cubicBezTo>
                    <a:cubicBezTo>
                      <a:pt x="1304" y="8173"/>
                      <a:pt x="1627" y="6810"/>
                      <a:pt x="2307" y="5519"/>
                    </a:cubicBezTo>
                    <a:cubicBezTo>
                      <a:pt x="2988" y="4300"/>
                      <a:pt x="3919" y="3224"/>
                      <a:pt x="5102" y="2328"/>
                    </a:cubicBezTo>
                    <a:cubicBezTo>
                      <a:pt x="5961" y="1718"/>
                      <a:pt x="7144" y="1180"/>
                      <a:pt x="8684" y="714"/>
                    </a:cubicBezTo>
                    <a:cubicBezTo>
                      <a:pt x="10189" y="284"/>
                      <a:pt x="11837" y="68"/>
                      <a:pt x="13592" y="33"/>
                    </a:cubicBezTo>
                    <a:cubicBezTo>
                      <a:pt x="16171" y="68"/>
                      <a:pt x="18464" y="427"/>
                      <a:pt x="20434" y="1180"/>
                    </a:cubicBezTo>
                    <a:cubicBezTo>
                      <a:pt x="22405" y="1933"/>
                      <a:pt x="23838" y="2973"/>
                      <a:pt x="24805" y="4228"/>
                    </a:cubicBezTo>
                    <a:cubicBezTo>
                      <a:pt x="25736" y="5519"/>
                      <a:pt x="26417" y="7204"/>
                      <a:pt x="26775" y="9356"/>
                    </a:cubicBezTo>
                    <a:lnTo>
                      <a:pt x="21258" y="10145"/>
                    </a:lnTo>
                    <a:cubicBezTo>
                      <a:pt x="20972" y="8459"/>
                      <a:pt x="20255" y="7097"/>
                      <a:pt x="19073" y="6129"/>
                    </a:cubicBezTo>
                    <a:cubicBezTo>
                      <a:pt x="17855" y="5160"/>
                      <a:pt x="16171" y="4694"/>
                      <a:pt x="13986" y="4658"/>
                    </a:cubicBezTo>
                    <a:cubicBezTo>
                      <a:pt x="11371" y="4694"/>
                      <a:pt x="9508" y="5125"/>
                      <a:pt x="8433" y="5949"/>
                    </a:cubicBezTo>
                    <a:cubicBezTo>
                      <a:pt x="7323" y="6846"/>
                      <a:pt x="6785" y="7850"/>
                      <a:pt x="6785" y="8962"/>
                    </a:cubicBezTo>
                    <a:cubicBezTo>
                      <a:pt x="6785" y="9750"/>
                      <a:pt x="7000" y="10396"/>
                      <a:pt x="7466" y="10934"/>
                    </a:cubicBezTo>
                    <a:cubicBezTo>
                      <a:pt x="7896" y="11579"/>
                      <a:pt x="8612" y="12081"/>
                      <a:pt x="9616" y="12440"/>
                    </a:cubicBezTo>
                    <a:cubicBezTo>
                      <a:pt x="10153" y="12691"/>
                      <a:pt x="11801" y="13157"/>
                      <a:pt x="14595" y="13874"/>
                    </a:cubicBezTo>
                    <a:cubicBezTo>
                      <a:pt x="18572" y="14950"/>
                      <a:pt x="21366" y="15846"/>
                      <a:pt x="22978" y="16528"/>
                    </a:cubicBezTo>
                    <a:cubicBezTo>
                      <a:pt x="24518" y="17209"/>
                      <a:pt x="25772" y="18177"/>
                      <a:pt x="26668" y="19468"/>
                    </a:cubicBezTo>
                    <a:cubicBezTo>
                      <a:pt x="27563" y="20759"/>
                      <a:pt x="27993" y="22373"/>
                      <a:pt x="28029" y="24309"/>
                    </a:cubicBezTo>
                    <a:cubicBezTo>
                      <a:pt x="27993" y="26210"/>
                      <a:pt x="27456" y="28003"/>
                      <a:pt x="26381" y="29652"/>
                    </a:cubicBezTo>
                    <a:cubicBezTo>
                      <a:pt x="25271" y="31338"/>
                      <a:pt x="23694" y="32628"/>
                      <a:pt x="21617" y="33489"/>
                    </a:cubicBezTo>
                    <a:cubicBezTo>
                      <a:pt x="19539" y="34421"/>
                      <a:pt x="17174" y="34852"/>
                      <a:pt x="14595" y="34852"/>
                    </a:cubicBezTo>
                    <a:cubicBezTo>
                      <a:pt x="10225" y="34852"/>
                      <a:pt x="6929" y="33955"/>
                      <a:pt x="4708" y="32162"/>
                    </a:cubicBezTo>
                    <a:cubicBezTo>
                      <a:pt x="2415" y="30369"/>
                      <a:pt x="982" y="27716"/>
                      <a:pt x="373" y="241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E0E3D1C-E7E0-5771-D9DD-B3490957F95C}"/>
                </a:ext>
              </a:extLst>
            </p:cNvPr>
            <p:cNvSpPr/>
            <p:nvPr/>
          </p:nvSpPr>
          <p:spPr>
            <a:xfrm>
              <a:off x="4118199" y="1547618"/>
              <a:ext cx="47037" cy="21156"/>
            </a:xfrm>
            <a:custGeom>
              <a:avLst/>
              <a:gdLst>
                <a:gd name="connsiteX0" fmla="*/ 379 w 47037"/>
                <a:gd name="connsiteY0" fmla="*/ 31 h 21156"/>
                <a:gd name="connsiteX1" fmla="*/ 47416 w 47037"/>
                <a:gd name="connsiteY1" fmla="*/ 31 h 21156"/>
                <a:gd name="connsiteX2" fmla="*/ 47416 w 47037"/>
                <a:gd name="connsiteY2" fmla="*/ 4370 h 21156"/>
                <a:gd name="connsiteX3" fmla="*/ 379 w 47037"/>
                <a:gd name="connsiteY3" fmla="*/ 4370 h 21156"/>
                <a:gd name="connsiteX4" fmla="*/ 379 w 47037"/>
                <a:gd name="connsiteY4" fmla="*/ 16777 h 21156"/>
                <a:gd name="connsiteX5" fmla="*/ 47416 w 47037"/>
                <a:gd name="connsiteY5" fmla="*/ 16777 h 21156"/>
                <a:gd name="connsiteX6" fmla="*/ 47416 w 47037"/>
                <a:gd name="connsiteY6" fmla="*/ 21188 h 21156"/>
                <a:gd name="connsiteX7" fmla="*/ 379 w 47037"/>
                <a:gd name="connsiteY7" fmla="*/ 21188 h 2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37" h="21156">
                  <a:moveTo>
                    <a:pt x="379" y="31"/>
                  </a:moveTo>
                  <a:lnTo>
                    <a:pt x="47416" y="31"/>
                  </a:lnTo>
                  <a:lnTo>
                    <a:pt x="47416" y="4370"/>
                  </a:lnTo>
                  <a:lnTo>
                    <a:pt x="379" y="4370"/>
                  </a:lnTo>
                  <a:close/>
                  <a:moveTo>
                    <a:pt x="379" y="16777"/>
                  </a:moveTo>
                  <a:lnTo>
                    <a:pt x="47416" y="16777"/>
                  </a:lnTo>
                  <a:lnTo>
                    <a:pt x="47416" y="21188"/>
                  </a:lnTo>
                  <a:lnTo>
                    <a:pt x="379" y="21188"/>
                  </a:lnTo>
                  <a:close/>
                </a:path>
              </a:pathLst>
            </a:custGeom>
            <a:solidFill>
              <a:srgbClr val="000000"/>
            </a:solidFill>
            <a:ln w="91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6" name="Graphic 1">
              <a:extLst>
                <a:ext uri="{FF2B5EF4-FFF2-40B4-BE49-F238E27FC236}">
                  <a16:creationId xmlns:a16="http://schemas.microsoft.com/office/drawing/2014/main" id="{D3510CD8-2AEB-4187-C302-D9E17F1577E8}"/>
                </a:ext>
              </a:extLst>
            </p:cNvPr>
            <p:cNvGrpSpPr/>
            <p:nvPr/>
          </p:nvGrpSpPr>
          <p:grpSpPr>
            <a:xfrm>
              <a:off x="4198089" y="1515668"/>
              <a:ext cx="139337" cy="67092"/>
              <a:chOff x="4198089" y="1515668"/>
              <a:chExt cx="139337" cy="67092"/>
            </a:xfrm>
            <a:solidFill>
              <a:srgbClr val="000000"/>
            </a:solidFill>
          </p:grpSpPr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7EC47B9F-DB2C-878E-961D-3C1ED5DC6B74}"/>
                  </a:ext>
                </a:extLst>
              </p:cNvPr>
              <p:cNvSpPr/>
              <p:nvPr/>
            </p:nvSpPr>
            <p:spPr>
              <a:xfrm>
                <a:off x="4198089" y="1515668"/>
                <a:ext cx="24181" cy="65980"/>
              </a:xfrm>
              <a:custGeom>
                <a:avLst/>
                <a:gdLst>
                  <a:gd name="connsiteX0" fmla="*/ 24568 w 24181"/>
                  <a:gd name="connsiteY0" fmla="*/ 66011 h 65980"/>
                  <a:gd name="connsiteX1" fmla="*/ 16507 w 24181"/>
                  <a:gd name="connsiteY1" fmla="*/ 66011 h 65980"/>
                  <a:gd name="connsiteX2" fmla="*/ 16507 w 24181"/>
                  <a:gd name="connsiteY2" fmla="*/ 14590 h 65980"/>
                  <a:gd name="connsiteX3" fmla="*/ 8877 w 24181"/>
                  <a:gd name="connsiteY3" fmla="*/ 20184 h 65980"/>
                  <a:gd name="connsiteX4" fmla="*/ 387 w 24181"/>
                  <a:gd name="connsiteY4" fmla="*/ 24343 h 65980"/>
                  <a:gd name="connsiteX5" fmla="*/ 387 w 24181"/>
                  <a:gd name="connsiteY5" fmla="*/ 16526 h 65980"/>
                  <a:gd name="connsiteX6" fmla="*/ 12209 w 24181"/>
                  <a:gd name="connsiteY6" fmla="*/ 8816 h 65980"/>
                  <a:gd name="connsiteX7" fmla="*/ 19373 w 24181"/>
                  <a:gd name="connsiteY7" fmla="*/ 31 h 65980"/>
                  <a:gd name="connsiteX8" fmla="*/ 24568 w 24181"/>
                  <a:gd name="connsiteY8" fmla="*/ 31 h 65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181" h="65980">
                    <a:moveTo>
                      <a:pt x="24568" y="66011"/>
                    </a:moveTo>
                    <a:lnTo>
                      <a:pt x="16507" y="66011"/>
                    </a:lnTo>
                    <a:lnTo>
                      <a:pt x="16507" y="14590"/>
                    </a:lnTo>
                    <a:cubicBezTo>
                      <a:pt x="14573" y="16454"/>
                      <a:pt x="12029" y="18319"/>
                      <a:pt x="8877" y="20184"/>
                    </a:cubicBezTo>
                    <a:cubicBezTo>
                      <a:pt x="5724" y="22048"/>
                      <a:pt x="2894" y="23447"/>
                      <a:pt x="387" y="24343"/>
                    </a:cubicBezTo>
                    <a:lnTo>
                      <a:pt x="387" y="16526"/>
                    </a:lnTo>
                    <a:cubicBezTo>
                      <a:pt x="4900" y="14410"/>
                      <a:pt x="8841" y="11864"/>
                      <a:pt x="12209" y="8816"/>
                    </a:cubicBezTo>
                    <a:cubicBezTo>
                      <a:pt x="15576" y="5840"/>
                      <a:pt x="17940" y="2899"/>
                      <a:pt x="19373" y="31"/>
                    </a:cubicBezTo>
                    <a:lnTo>
                      <a:pt x="24568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E4819875-7DFC-5DB8-E189-A3F11CB6839D}"/>
                  </a:ext>
                </a:extLst>
              </p:cNvPr>
              <p:cNvSpPr/>
              <p:nvPr/>
            </p:nvSpPr>
            <p:spPr>
              <a:xfrm>
                <a:off x="4242890" y="1515668"/>
                <a:ext cx="42811" cy="67092"/>
              </a:xfrm>
              <a:custGeom>
                <a:avLst/>
                <a:gdLst>
                  <a:gd name="connsiteX0" fmla="*/ 393 w 42811"/>
                  <a:gd name="connsiteY0" fmla="*/ 33595 h 67092"/>
                  <a:gd name="connsiteX1" fmla="*/ 2793 w 42811"/>
                  <a:gd name="connsiteY1" fmla="*/ 14841 h 67092"/>
                  <a:gd name="connsiteX2" fmla="*/ 9922 w 42811"/>
                  <a:gd name="connsiteY2" fmla="*/ 3904 h 67092"/>
                  <a:gd name="connsiteX3" fmla="*/ 21816 w 42811"/>
                  <a:gd name="connsiteY3" fmla="*/ 31 h 67092"/>
                  <a:gd name="connsiteX4" fmla="*/ 31059 w 42811"/>
                  <a:gd name="connsiteY4" fmla="*/ 2182 h 67092"/>
                  <a:gd name="connsiteX5" fmla="*/ 37650 w 42811"/>
                  <a:gd name="connsiteY5" fmla="*/ 8314 h 67092"/>
                  <a:gd name="connsiteX6" fmla="*/ 41734 w 42811"/>
                  <a:gd name="connsiteY6" fmla="*/ 18068 h 67092"/>
                  <a:gd name="connsiteX7" fmla="*/ 43203 w 42811"/>
                  <a:gd name="connsiteY7" fmla="*/ 33595 h 67092"/>
                  <a:gd name="connsiteX8" fmla="*/ 40839 w 42811"/>
                  <a:gd name="connsiteY8" fmla="*/ 52277 h 67092"/>
                  <a:gd name="connsiteX9" fmla="*/ 33746 w 42811"/>
                  <a:gd name="connsiteY9" fmla="*/ 63250 h 67092"/>
                  <a:gd name="connsiteX10" fmla="*/ 21816 w 42811"/>
                  <a:gd name="connsiteY10" fmla="*/ 67123 h 67092"/>
                  <a:gd name="connsiteX11" fmla="*/ 6913 w 42811"/>
                  <a:gd name="connsiteY11" fmla="*/ 60310 h 67092"/>
                  <a:gd name="connsiteX12" fmla="*/ 393 w 42811"/>
                  <a:gd name="connsiteY12" fmla="*/ 33595 h 67092"/>
                  <a:gd name="connsiteX13" fmla="*/ 8704 w 42811"/>
                  <a:gd name="connsiteY13" fmla="*/ 33595 h 67092"/>
                  <a:gd name="connsiteX14" fmla="*/ 12466 w 42811"/>
                  <a:gd name="connsiteY14" fmla="*/ 55146 h 67092"/>
                  <a:gd name="connsiteX15" fmla="*/ 21816 w 42811"/>
                  <a:gd name="connsiteY15" fmla="*/ 60489 h 67092"/>
                  <a:gd name="connsiteX16" fmla="*/ 31130 w 42811"/>
                  <a:gd name="connsiteY16" fmla="*/ 55110 h 67092"/>
                  <a:gd name="connsiteX17" fmla="*/ 34928 w 42811"/>
                  <a:gd name="connsiteY17" fmla="*/ 33595 h 67092"/>
                  <a:gd name="connsiteX18" fmla="*/ 31130 w 42811"/>
                  <a:gd name="connsiteY18" fmla="*/ 12044 h 67092"/>
                  <a:gd name="connsiteX19" fmla="*/ 21709 w 42811"/>
                  <a:gd name="connsiteY19" fmla="*/ 6701 h 67092"/>
                  <a:gd name="connsiteX20" fmla="*/ 12860 w 42811"/>
                  <a:gd name="connsiteY20" fmla="*/ 11434 h 67092"/>
                  <a:gd name="connsiteX21" fmla="*/ 8704 w 42811"/>
                  <a:gd name="connsiteY21" fmla="*/ 33595 h 670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2811" h="67092">
                    <a:moveTo>
                      <a:pt x="393" y="33595"/>
                    </a:moveTo>
                    <a:cubicBezTo>
                      <a:pt x="357" y="25849"/>
                      <a:pt x="1146" y="19610"/>
                      <a:pt x="2793" y="14841"/>
                    </a:cubicBezTo>
                    <a:cubicBezTo>
                      <a:pt x="4370" y="10143"/>
                      <a:pt x="6770" y="6485"/>
                      <a:pt x="9922" y="3904"/>
                    </a:cubicBezTo>
                    <a:cubicBezTo>
                      <a:pt x="13075" y="1358"/>
                      <a:pt x="17016" y="67"/>
                      <a:pt x="21816" y="31"/>
                    </a:cubicBezTo>
                    <a:cubicBezTo>
                      <a:pt x="25291" y="67"/>
                      <a:pt x="28372" y="784"/>
                      <a:pt x="31059" y="2182"/>
                    </a:cubicBezTo>
                    <a:cubicBezTo>
                      <a:pt x="33710" y="3617"/>
                      <a:pt x="35931" y="5661"/>
                      <a:pt x="37650" y="8314"/>
                    </a:cubicBezTo>
                    <a:cubicBezTo>
                      <a:pt x="39370" y="11004"/>
                      <a:pt x="40731" y="14267"/>
                      <a:pt x="41734" y="18068"/>
                    </a:cubicBezTo>
                    <a:cubicBezTo>
                      <a:pt x="42702" y="21941"/>
                      <a:pt x="43167" y="27104"/>
                      <a:pt x="43203" y="33595"/>
                    </a:cubicBezTo>
                    <a:cubicBezTo>
                      <a:pt x="43167" y="41340"/>
                      <a:pt x="42379" y="47580"/>
                      <a:pt x="40839" y="52277"/>
                    </a:cubicBezTo>
                    <a:cubicBezTo>
                      <a:pt x="39227" y="57047"/>
                      <a:pt x="36862" y="60704"/>
                      <a:pt x="33746" y="63250"/>
                    </a:cubicBezTo>
                    <a:cubicBezTo>
                      <a:pt x="30557" y="65832"/>
                      <a:pt x="26581" y="67087"/>
                      <a:pt x="21816" y="67123"/>
                    </a:cubicBezTo>
                    <a:cubicBezTo>
                      <a:pt x="15439" y="67087"/>
                      <a:pt x="10496" y="64828"/>
                      <a:pt x="6913" y="60310"/>
                    </a:cubicBezTo>
                    <a:cubicBezTo>
                      <a:pt x="2543" y="54859"/>
                      <a:pt x="357" y="45966"/>
                      <a:pt x="393" y="33595"/>
                    </a:cubicBezTo>
                    <a:close/>
                    <a:moveTo>
                      <a:pt x="8704" y="33595"/>
                    </a:moveTo>
                    <a:cubicBezTo>
                      <a:pt x="8669" y="44424"/>
                      <a:pt x="9922" y="51596"/>
                      <a:pt x="12466" y="55146"/>
                    </a:cubicBezTo>
                    <a:cubicBezTo>
                      <a:pt x="14974" y="58732"/>
                      <a:pt x="18090" y="60525"/>
                      <a:pt x="21816" y="60489"/>
                    </a:cubicBezTo>
                    <a:cubicBezTo>
                      <a:pt x="25470" y="60525"/>
                      <a:pt x="28587" y="58732"/>
                      <a:pt x="31130" y="55110"/>
                    </a:cubicBezTo>
                    <a:cubicBezTo>
                      <a:pt x="33638" y="51560"/>
                      <a:pt x="34892" y="44388"/>
                      <a:pt x="34928" y="33595"/>
                    </a:cubicBezTo>
                    <a:cubicBezTo>
                      <a:pt x="34892" y="22801"/>
                      <a:pt x="33638" y="15629"/>
                      <a:pt x="31130" y="12044"/>
                    </a:cubicBezTo>
                    <a:cubicBezTo>
                      <a:pt x="28587" y="8529"/>
                      <a:pt x="25434" y="6736"/>
                      <a:pt x="21709" y="6701"/>
                    </a:cubicBezTo>
                    <a:cubicBezTo>
                      <a:pt x="17983" y="6736"/>
                      <a:pt x="15045" y="8314"/>
                      <a:pt x="12860" y="11434"/>
                    </a:cubicBezTo>
                    <a:cubicBezTo>
                      <a:pt x="10066" y="15450"/>
                      <a:pt x="8669" y="22837"/>
                      <a:pt x="8704" y="335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0591BFDF-3034-5B08-E03D-7615E4CAB81B}"/>
                  </a:ext>
                </a:extLst>
              </p:cNvPr>
              <p:cNvSpPr/>
              <p:nvPr/>
            </p:nvSpPr>
            <p:spPr>
              <a:xfrm>
                <a:off x="4293900" y="1516815"/>
                <a:ext cx="43526" cy="65944"/>
              </a:xfrm>
              <a:custGeom>
                <a:avLst/>
                <a:gdLst>
                  <a:gd name="connsiteX0" fmla="*/ 398 w 43526"/>
                  <a:gd name="connsiteY0" fmla="*/ 47652 h 65944"/>
                  <a:gd name="connsiteX1" fmla="*/ 8852 w 43526"/>
                  <a:gd name="connsiteY1" fmla="*/ 46934 h 65944"/>
                  <a:gd name="connsiteX2" fmla="*/ 13223 w 43526"/>
                  <a:gd name="connsiteY2" fmla="*/ 56222 h 65944"/>
                  <a:gd name="connsiteX3" fmla="*/ 21498 w 43526"/>
                  <a:gd name="connsiteY3" fmla="*/ 59342 h 65944"/>
                  <a:gd name="connsiteX4" fmla="*/ 31350 w 43526"/>
                  <a:gd name="connsiteY4" fmla="*/ 54967 h 65944"/>
                  <a:gd name="connsiteX5" fmla="*/ 35362 w 43526"/>
                  <a:gd name="connsiteY5" fmla="*/ 43313 h 65944"/>
                  <a:gd name="connsiteX6" fmla="*/ 31493 w 43526"/>
                  <a:gd name="connsiteY6" fmla="*/ 32411 h 65944"/>
                  <a:gd name="connsiteX7" fmla="*/ 21355 w 43526"/>
                  <a:gd name="connsiteY7" fmla="*/ 28431 h 65944"/>
                  <a:gd name="connsiteX8" fmla="*/ 14333 w 43526"/>
                  <a:gd name="connsiteY8" fmla="*/ 30188 h 65944"/>
                  <a:gd name="connsiteX9" fmla="*/ 9425 w 43526"/>
                  <a:gd name="connsiteY9" fmla="*/ 34778 h 65944"/>
                  <a:gd name="connsiteX10" fmla="*/ 1831 w 43526"/>
                  <a:gd name="connsiteY10" fmla="*/ 33810 h 65944"/>
                  <a:gd name="connsiteX11" fmla="*/ 8207 w 43526"/>
                  <a:gd name="connsiteY11" fmla="*/ 31 h 65944"/>
                  <a:gd name="connsiteX12" fmla="*/ 40843 w 43526"/>
                  <a:gd name="connsiteY12" fmla="*/ 31 h 65944"/>
                  <a:gd name="connsiteX13" fmla="*/ 40843 w 43526"/>
                  <a:gd name="connsiteY13" fmla="*/ 7776 h 65944"/>
                  <a:gd name="connsiteX14" fmla="*/ 14656 w 43526"/>
                  <a:gd name="connsiteY14" fmla="*/ 7776 h 65944"/>
                  <a:gd name="connsiteX15" fmla="*/ 11109 w 43526"/>
                  <a:gd name="connsiteY15" fmla="*/ 25419 h 65944"/>
                  <a:gd name="connsiteX16" fmla="*/ 23504 w 43526"/>
                  <a:gd name="connsiteY16" fmla="*/ 21295 h 65944"/>
                  <a:gd name="connsiteX17" fmla="*/ 38013 w 43526"/>
                  <a:gd name="connsiteY17" fmla="*/ 27284 h 65944"/>
                  <a:gd name="connsiteX18" fmla="*/ 43924 w 43526"/>
                  <a:gd name="connsiteY18" fmla="*/ 42595 h 65944"/>
                  <a:gd name="connsiteX19" fmla="*/ 38730 w 43526"/>
                  <a:gd name="connsiteY19" fmla="*/ 58015 h 65944"/>
                  <a:gd name="connsiteX20" fmla="*/ 21498 w 43526"/>
                  <a:gd name="connsiteY20" fmla="*/ 65976 h 65944"/>
                  <a:gd name="connsiteX21" fmla="*/ 6882 w 43526"/>
                  <a:gd name="connsiteY21" fmla="*/ 60955 h 65944"/>
                  <a:gd name="connsiteX22" fmla="*/ 398 w 43526"/>
                  <a:gd name="connsiteY22" fmla="*/ 47652 h 6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526" h="65944">
                    <a:moveTo>
                      <a:pt x="398" y="47652"/>
                    </a:moveTo>
                    <a:lnTo>
                      <a:pt x="8852" y="46934"/>
                    </a:lnTo>
                    <a:cubicBezTo>
                      <a:pt x="9497" y="51094"/>
                      <a:pt x="10930" y="54178"/>
                      <a:pt x="13223" y="56222"/>
                    </a:cubicBezTo>
                    <a:cubicBezTo>
                      <a:pt x="15480" y="58338"/>
                      <a:pt x="18238" y="59377"/>
                      <a:pt x="21498" y="59342"/>
                    </a:cubicBezTo>
                    <a:cubicBezTo>
                      <a:pt x="25367" y="59377"/>
                      <a:pt x="28663" y="57907"/>
                      <a:pt x="31350" y="54967"/>
                    </a:cubicBezTo>
                    <a:cubicBezTo>
                      <a:pt x="34001" y="52026"/>
                      <a:pt x="35326" y="48154"/>
                      <a:pt x="35362" y="43313"/>
                    </a:cubicBezTo>
                    <a:cubicBezTo>
                      <a:pt x="35326" y="38723"/>
                      <a:pt x="34037" y="35101"/>
                      <a:pt x="31493" y="32411"/>
                    </a:cubicBezTo>
                    <a:cubicBezTo>
                      <a:pt x="28878" y="29794"/>
                      <a:pt x="25510" y="28467"/>
                      <a:pt x="21355" y="28431"/>
                    </a:cubicBezTo>
                    <a:cubicBezTo>
                      <a:pt x="18740" y="28467"/>
                      <a:pt x="16411" y="29041"/>
                      <a:pt x="14333" y="30188"/>
                    </a:cubicBezTo>
                    <a:cubicBezTo>
                      <a:pt x="12255" y="31372"/>
                      <a:pt x="10607" y="32913"/>
                      <a:pt x="9425" y="34778"/>
                    </a:cubicBezTo>
                    <a:lnTo>
                      <a:pt x="1831" y="33810"/>
                    </a:lnTo>
                    <a:lnTo>
                      <a:pt x="8207" y="31"/>
                    </a:lnTo>
                    <a:lnTo>
                      <a:pt x="40843" y="31"/>
                    </a:lnTo>
                    <a:lnTo>
                      <a:pt x="40843" y="7776"/>
                    </a:lnTo>
                    <a:lnTo>
                      <a:pt x="14656" y="7776"/>
                    </a:lnTo>
                    <a:lnTo>
                      <a:pt x="11109" y="25419"/>
                    </a:lnTo>
                    <a:cubicBezTo>
                      <a:pt x="15050" y="22694"/>
                      <a:pt x="19170" y="21295"/>
                      <a:pt x="23504" y="21295"/>
                    </a:cubicBezTo>
                    <a:cubicBezTo>
                      <a:pt x="29200" y="21295"/>
                      <a:pt x="34037" y="23303"/>
                      <a:pt x="38013" y="27284"/>
                    </a:cubicBezTo>
                    <a:cubicBezTo>
                      <a:pt x="41918" y="31264"/>
                      <a:pt x="43888" y="36356"/>
                      <a:pt x="43924" y="42595"/>
                    </a:cubicBezTo>
                    <a:cubicBezTo>
                      <a:pt x="43888" y="48548"/>
                      <a:pt x="42169" y="53712"/>
                      <a:pt x="38730" y="58015"/>
                    </a:cubicBezTo>
                    <a:cubicBezTo>
                      <a:pt x="34502" y="63322"/>
                      <a:pt x="28735" y="65940"/>
                      <a:pt x="21498" y="65976"/>
                    </a:cubicBezTo>
                    <a:cubicBezTo>
                      <a:pt x="15480" y="65940"/>
                      <a:pt x="10607" y="64290"/>
                      <a:pt x="6882" y="60955"/>
                    </a:cubicBezTo>
                    <a:cubicBezTo>
                      <a:pt x="3084" y="57620"/>
                      <a:pt x="935" y="53174"/>
                      <a:pt x="398" y="476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7" name="Graphic 1">
              <a:extLst>
                <a:ext uri="{FF2B5EF4-FFF2-40B4-BE49-F238E27FC236}">
                  <a16:creationId xmlns:a16="http://schemas.microsoft.com/office/drawing/2014/main" id="{B2936E0F-3F7E-205B-3360-145D7651D7BF}"/>
                </a:ext>
              </a:extLst>
            </p:cNvPr>
            <p:cNvGrpSpPr/>
            <p:nvPr/>
          </p:nvGrpSpPr>
          <p:grpSpPr>
            <a:xfrm>
              <a:off x="1133255" y="1343652"/>
              <a:ext cx="1672223" cy="81543"/>
              <a:chOff x="1133255" y="1343652"/>
              <a:chExt cx="1672223" cy="81543"/>
            </a:xfrm>
            <a:solidFill>
              <a:srgbClr val="000000"/>
            </a:solidFill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15F8F87-210A-5699-4E73-E9FE3EDBC6B2}"/>
                  </a:ext>
                </a:extLst>
              </p:cNvPr>
              <p:cNvSpPr/>
              <p:nvPr/>
            </p:nvSpPr>
            <p:spPr>
              <a:xfrm>
                <a:off x="1133255" y="1344979"/>
                <a:ext cx="71003" cy="78854"/>
              </a:xfrm>
              <a:custGeom>
                <a:avLst/>
                <a:gdLst>
                  <a:gd name="connsiteX0" fmla="*/ 53 w 71003"/>
                  <a:gd name="connsiteY0" fmla="*/ 78868 h 78854"/>
                  <a:gd name="connsiteX1" fmla="*/ 53 w 71003"/>
                  <a:gd name="connsiteY1" fmla="*/ 14 h 78854"/>
                  <a:gd name="connsiteX2" fmla="*/ 15958 w 71003"/>
                  <a:gd name="connsiteY2" fmla="*/ 14 h 78854"/>
                  <a:gd name="connsiteX3" fmla="*/ 15958 w 71003"/>
                  <a:gd name="connsiteY3" fmla="*/ 35048 h 78854"/>
                  <a:gd name="connsiteX4" fmla="*/ 48057 w 71003"/>
                  <a:gd name="connsiteY4" fmla="*/ 14 h 78854"/>
                  <a:gd name="connsiteX5" fmla="*/ 69480 w 71003"/>
                  <a:gd name="connsiteY5" fmla="*/ 14 h 78854"/>
                  <a:gd name="connsiteX6" fmla="*/ 39817 w 71003"/>
                  <a:gd name="connsiteY6" fmla="*/ 30745 h 78854"/>
                  <a:gd name="connsiteX7" fmla="*/ 71056 w 71003"/>
                  <a:gd name="connsiteY7" fmla="*/ 78868 h 78854"/>
                  <a:gd name="connsiteX8" fmla="*/ 50493 w 71003"/>
                  <a:gd name="connsiteY8" fmla="*/ 78868 h 78854"/>
                  <a:gd name="connsiteX9" fmla="*/ 28855 w 71003"/>
                  <a:gd name="connsiteY9" fmla="*/ 41861 h 78854"/>
                  <a:gd name="connsiteX10" fmla="*/ 15958 w 71003"/>
                  <a:gd name="connsiteY10" fmla="*/ 55057 h 78854"/>
                  <a:gd name="connsiteX11" fmla="*/ 15958 w 71003"/>
                  <a:gd name="connsiteY11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1003" h="78854">
                    <a:moveTo>
                      <a:pt x="53" y="78868"/>
                    </a:moveTo>
                    <a:lnTo>
                      <a:pt x="53" y="14"/>
                    </a:lnTo>
                    <a:lnTo>
                      <a:pt x="15958" y="14"/>
                    </a:lnTo>
                    <a:lnTo>
                      <a:pt x="15958" y="35048"/>
                    </a:lnTo>
                    <a:lnTo>
                      <a:pt x="48057" y="14"/>
                    </a:lnTo>
                    <a:lnTo>
                      <a:pt x="69480" y="14"/>
                    </a:lnTo>
                    <a:lnTo>
                      <a:pt x="39817" y="30745"/>
                    </a:lnTo>
                    <a:lnTo>
                      <a:pt x="71056" y="78868"/>
                    </a:lnTo>
                    <a:lnTo>
                      <a:pt x="50493" y="78868"/>
                    </a:lnTo>
                    <a:lnTo>
                      <a:pt x="28855" y="41861"/>
                    </a:lnTo>
                    <a:lnTo>
                      <a:pt x="15958" y="55057"/>
                    </a:lnTo>
                    <a:lnTo>
                      <a:pt x="15958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EA6487B1-F8A6-CE63-6394-85EB77BE66B9}"/>
                  </a:ext>
                </a:extLst>
              </p:cNvPr>
              <p:cNvSpPr/>
              <p:nvPr/>
            </p:nvSpPr>
            <p:spPr>
              <a:xfrm>
                <a:off x="1211728" y="1365418"/>
                <a:ext cx="36970" cy="58414"/>
              </a:xfrm>
              <a:custGeom>
                <a:avLst/>
                <a:gdLst>
                  <a:gd name="connsiteX0" fmla="*/ 15179 w 36970"/>
                  <a:gd name="connsiteY0" fmla="*/ 58428 h 58414"/>
                  <a:gd name="connsiteX1" fmla="*/ 61 w 36970"/>
                  <a:gd name="connsiteY1" fmla="*/ 58428 h 58414"/>
                  <a:gd name="connsiteX2" fmla="*/ 61 w 36970"/>
                  <a:gd name="connsiteY2" fmla="*/ 1304 h 58414"/>
                  <a:gd name="connsiteX3" fmla="*/ 14104 w 36970"/>
                  <a:gd name="connsiteY3" fmla="*/ 1304 h 58414"/>
                  <a:gd name="connsiteX4" fmla="*/ 14104 w 36970"/>
                  <a:gd name="connsiteY4" fmla="*/ 9444 h 58414"/>
                  <a:gd name="connsiteX5" fmla="*/ 20553 w 36970"/>
                  <a:gd name="connsiteY5" fmla="*/ 1842 h 58414"/>
                  <a:gd name="connsiteX6" fmla="*/ 27108 w 36970"/>
                  <a:gd name="connsiteY6" fmla="*/ 14 h 58414"/>
                  <a:gd name="connsiteX7" fmla="*/ 37032 w 36970"/>
                  <a:gd name="connsiteY7" fmla="*/ 2846 h 58414"/>
                  <a:gd name="connsiteX8" fmla="*/ 32375 w 36970"/>
                  <a:gd name="connsiteY8" fmla="*/ 16043 h 58414"/>
                  <a:gd name="connsiteX9" fmla="*/ 25281 w 36970"/>
                  <a:gd name="connsiteY9" fmla="*/ 13568 h 58414"/>
                  <a:gd name="connsiteX10" fmla="*/ 19908 w 36970"/>
                  <a:gd name="connsiteY10" fmla="*/ 15325 h 58414"/>
                  <a:gd name="connsiteX11" fmla="*/ 16433 w 36970"/>
                  <a:gd name="connsiteY11" fmla="*/ 21637 h 58414"/>
                  <a:gd name="connsiteX12" fmla="*/ 15179 w 36970"/>
                  <a:gd name="connsiteY12" fmla="*/ 40785 h 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6970" h="58414">
                    <a:moveTo>
                      <a:pt x="15179" y="58428"/>
                    </a:moveTo>
                    <a:lnTo>
                      <a:pt x="61" y="58428"/>
                    </a:lnTo>
                    <a:lnTo>
                      <a:pt x="61" y="1304"/>
                    </a:lnTo>
                    <a:lnTo>
                      <a:pt x="14104" y="1304"/>
                    </a:lnTo>
                    <a:lnTo>
                      <a:pt x="14104" y="9444"/>
                    </a:lnTo>
                    <a:cubicBezTo>
                      <a:pt x="16469" y="5608"/>
                      <a:pt x="18618" y="3062"/>
                      <a:pt x="20553" y="1842"/>
                    </a:cubicBezTo>
                    <a:cubicBezTo>
                      <a:pt x="22487" y="623"/>
                      <a:pt x="24672" y="14"/>
                      <a:pt x="27108" y="14"/>
                    </a:cubicBezTo>
                    <a:cubicBezTo>
                      <a:pt x="30548" y="14"/>
                      <a:pt x="33843" y="982"/>
                      <a:pt x="37032" y="2846"/>
                    </a:cubicBezTo>
                    <a:lnTo>
                      <a:pt x="32375" y="16043"/>
                    </a:lnTo>
                    <a:cubicBezTo>
                      <a:pt x="29831" y="14393"/>
                      <a:pt x="27467" y="13568"/>
                      <a:pt x="25281" y="13568"/>
                    </a:cubicBezTo>
                    <a:cubicBezTo>
                      <a:pt x="23168" y="13568"/>
                      <a:pt x="21377" y="14178"/>
                      <a:pt x="19908" y="15325"/>
                    </a:cubicBezTo>
                    <a:cubicBezTo>
                      <a:pt x="18403" y="16509"/>
                      <a:pt x="17221" y="18589"/>
                      <a:pt x="16433" y="21637"/>
                    </a:cubicBezTo>
                    <a:cubicBezTo>
                      <a:pt x="15573" y="24720"/>
                      <a:pt x="15179" y="31103"/>
                      <a:pt x="15179" y="407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A84A9B38-D02B-F06B-4E8B-D0D17E74BDFD}"/>
                  </a:ext>
                </a:extLst>
              </p:cNvPr>
              <p:cNvSpPr/>
              <p:nvPr/>
            </p:nvSpPr>
            <p:spPr>
              <a:xfrm>
                <a:off x="1254913" y="1366709"/>
                <a:ext cx="51874" cy="58414"/>
              </a:xfrm>
              <a:custGeom>
                <a:avLst/>
                <a:gdLst>
                  <a:gd name="connsiteX0" fmla="*/ 37933 w 51874"/>
                  <a:gd name="connsiteY0" fmla="*/ 57137 h 58414"/>
                  <a:gd name="connsiteX1" fmla="*/ 37933 w 51874"/>
                  <a:gd name="connsiteY1" fmla="*/ 48603 h 58414"/>
                  <a:gd name="connsiteX2" fmla="*/ 29730 w 51874"/>
                  <a:gd name="connsiteY2" fmla="*/ 55810 h 58414"/>
                  <a:gd name="connsiteX3" fmla="*/ 19018 w 51874"/>
                  <a:gd name="connsiteY3" fmla="*/ 58428 h 58414"/>
                  <a:gd name="connsiteX4" fmla="*/ 8701 w 51874"/>
                  <a:gd name="connsiteY4" fmla="*/ 55918 h 58414"/>
                  <a:gd name="connsiteX5" fmla="*/ 2109 w 51874"/>
                  <a:gd name="connsiteY5" fmla="*/ 48818 h 58414"/>
                  <a:gd name="connsiteX6" fmla="*/ 67 w 51874"/>
                  <a:gd name="connsiteY6" fmla="*/ 36159 h 58414"/>
                  <a:gd name="connsiteX7" fmla="*/ 67 w 51874"/>
                  <a:gd name="connsiteY7" fmla="*/ 14 h 58414"/>
                  <a:gd name="connsiteX8" fmla="*/ 15149 w 51874"/>
                  <a:gd name="connsiteY8" fmla="*/ 14 h 58414"/>
                  <a:gd name="connsiteX9" fmla="*/ 15149 w 51874"/>
                  <a:gd name="connsiteY9" fmla="*/ 26262 h 58414"/>
                  <a:gd name="connsiteX10" fmla="*/ 15973 w 51874"/>
                  <a:gd name="connsiteY10" fmla="*/ 41036 h 58414"/>
                  <a:gd name="connsiteX11" fmla="*/ 19018 w 51874"/>
                  <a:gd name="connsiteY11" fmla="*/ 45339 h 58414"/>
                  <a:gd name="connsiteX12" fmla="*/ 24607 w 51874"/>
                  <a:gd name="connsiteY12" fmla="*/ 46917 h 58414"/>
                  <a:gd name="connsiteX13" fmla="*/ 31521 w 51874"/>
                  <a:gd name="connsiteY13" fmla="*/ 44802 h 58414"/>
                  <a:gd name="connsiteX14" fmla="*/ 35712 w 51874"/>
                  <a:gd name="connsiteY14" fmla="*/ 39530 h 58414"/>
                  <a:gd name="connsiteX15" fmla="*/ 36859 w 51874"/>
                  <a:gd name="connsiteY15" fmla="*/ 24111 h 58414"/>
                  <a:gd name="connsiteX16" fmla="*/ 36859 w 51874"/>
                  <a:gd name="connsiteY16" fmla="*/ 14 h 58414"/>
                  <a:gd name="connsiteX17" fmla="*/ 51941 w 51874"/>
                  <a:gd name="connsiteY17" fmla="*/ 14 h 58414"/>
                  <a:gd name="connsiteX18" fmla="*/ 51941 w 51874"/>
                  <a:gd name="connsiteY18" fmla="*/ 57137 h 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1874" h="58414">
                    <a:moveTo>
                      <a:pt x="37933" y="57137"/>
                    </a:moveTo>
                    <a:lnTo>
                      <a:pt x="37933" y="48603"/>
                    </a:lnTo>
                    <a:cubicBezTo>
                      <a:pt x="35856" y="51651"/>
                      <a:pt x="33097" y="54053"/>
                      <a:pt x="29730" y="55810"/>
                    </a:cubicBezTo>
                    <a:cubicBezTo>
                      <a:pt x="26291" y="57567"/>
                      <a:pt x="22744" y="58428"/>
                      <a:pt x="19018" y="58428"/>
                    </a:cubicBezTo>
                    <a:cubicBezTo>
                      <a:pt x="15149" y="58428"/>
                      <a:pt x="11710" y="57603"/>
                      <a:pt x="8701" y="55918"/>
                    </a:cubicBezTo>
                    <a:cubicBezTo>
                      <a:pt x="5656" y="54232"/>
                      <a:pt x="3435" y="51866"/>
                      <a:pt x="2109" y="48818"/>
                    </a:cubicBezTo>
                    <a:cubicBezTo>
                      <a:pt x="712" y="45770"/>
                      <a:pt x="31" y="41538"/>
                      <a:pt x="67" y="36159"/>
                    </a:cubicBezTo>
                    <a:lnTo>
                      <a:pt x="67" y="14"/>
                    </a:lnTo>
                    <a:lnTo>
                      <a:pt x="15149" y="14"/>
                    </a:lnTo>
                    <a:lnTo>
                      <a:pt x="15149" y="26262"/>
                    </a:lnTo>
                    <a:cubicBezTo>
                      <a:pt x="15149" y="34295"/>
                      <a:pt x="15400" y="39243"/>
                      <a:pt x="15973" y="41036"/>
                    </a:cubicBezTo>
                    <a:cubicBezTo>
                      <a:pt x="16510" y="42865"/>
                      <a:pt x="17549" y="44300"/>
                      <a:pt x="19018" y="45339"/>
                    </a:cubicBezTo>
                    <a:cubicBezTo>
                      <a:pt x="20451" y="46415"/>
                      <a:pt x="22314" y="46917"/>
                      <a:pt x="24607" y="46917"/>
                    </a:cubicBezTo>
                    <a:cubicBezTo>
                      <a:pt x="27186" y="46917"/>
                      <a:pt x="29479" y="46236"/>
                      <a:pt x="31521" y="44802"/>
                    </a:cubicBezTo>
                    <a:cubicBezTo>
                      <a:pt x="33563" y="43403"/>
                      <a:pt x="34960" y="41646"/>
                      <a:pt x="35712" y="39530"/>
                    </a:cubicBezTo>
                    <a:cubicBezTo>
                      <a:pt x="36465" y="37450"/>
                      <a:pt x="36859" y="32287"/>
                      <a:pt x="36859" y="24111"/>
                    </a:cubicBezTo>
                    <a:lnTo>
                      <a:pt x="36859" y="14"/>
                    </a:lnTo>
                    <a:lnTo>
                      <a:pt x="51941" y="14"/>
                    </a:lnTo>
                    <a:lnTo>
                      <a:pt x="51941" y="5713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B1434BAD-730C-7A47-C87B-975FAE0CB199}"/>
                  </a:ext>
                </a:extLst>
              </p:cNvPr>
              <p:cNvSpPr/>
              <p:nvPr/>
            </p:nvSpPr>
            <p:spPr>
              <a:xfrm>
                <a:off x="1317123" y="1365418"/>
                <a:ext cx="53306" cy="59705"/>
              </a:xfrm>
              <a:custGeom>
                <a:avLst/>
                <a:gdLst>
                  <a:gd name="connsiteX0" fmla="*/ 73 w 53306"/>
                  <a:gd name="connsiteY0" fmla="*/ 42148 h 59705"/>
                  <a:gd name="connsiteX1" fmla="*/ 15227 w 53306"/>
                  <a:gd name="connsiteY1" fmla="*/ 39817 h 59705"/>
                  <a:gd name="connsiteX2" fmla="*/ 19132 w 53306"/>
                  <a:gd name="connsiteY2" fmla="*/ 46523 h 59705"/>
                  <a:gd name="connsiteX3" fmla="*/ 27443 w 53306"/>
                  <a:gd name="connsiteY3" fmla="*/ 48818 h 59705"/>
                  <a:gd name="connsiteX4" fmla="*/ 36256 w 53306"/>
                  <a:gd name="connsiteY4" fmla="*/ 46666 h 59705"/>
                  <a:gd name="connsiteX5" fmla="*/ 38226 w 53306"/>
                  <a:gd name="connsiteY5" fmla="*/ 42614 h 59705"/>
                  <a:gd name="connsiteX6" fmla="*/ 37151 w 53306"/>
                  <a:gd name="connsiteY6" fmla="*/ 39781 h 59705"/>
                  <a:gd name="connsiteX7" fmla="*/ 32100 w 53306"/>
                  <a:gd name="connsiteY7" fmla="*/ 37773 h 59705"/>
                  <a:gd name="connsiteX8" fmla="*/ 8958 w 53306"/>
                  <a:gd name="connsiteY8" fmla="*/ 30386 h 59705"/>
                  <a:gd name="connsiteX9" fmla="*/ 2151 w 53306"/>
                  <a:gd name="connsiteY9" fmla="*/ 17549 h 59705"/>
                  <a:gd name="connsiteX10" fmla="*/ 8026 w 53306"/>
                  <a:gd name="connsiteY10" fmla="*/ 5070 h 59705"/>
                  <a:gd name="connsiteX11" fmla="*/ 26189 w 53306"/>
                  <a:gd name="connsiteY11" fmla="*/ 14 h 59705"/>
                  <a:gd name="connsiteX12" fmla="*/ 43600 w 53306"/>
                  <a:gd name="connsiteY12" fmla="*/ 3850 h 59705"/>
                  <a:gd name="connsiteX13" fmla="*/ 51445 w 53306"/>
                  <a:gd name="connsiteY13" fmla="*/ 15110 h 59705"/>
                  <a:gd name="connsiteX14" fmla="*/ 37187 w 53306"/>
                  <a:gd name="connsiteY14" fmla="*/ 17764 h 59705"/>
                  <a:gd name="connsiteX15" fmla="*/ 33712 w 53306"/>
                  <a:gd name="connsiteY15" fmla="*/ 12672 h 59705"/>
                  <a:gd name="connsiteX16" fmla="*/ 26440 w 53306"/>
                  <a:gd name="connsiteY16" fmla="*/ 10879 h 59705"/>
                  <a:gd name="connsiteX17" fmla="*/ 17914 w 53306"/>
                  <a:gd name="connsiteY17" fmla="*/ 12528 h 59705"/>
                  <a:gd name="connsiteX18" fmla="*/ 16194 w 53306"/>
                  <a:gd name="connsiteY18" fmla="*/ 15612 h 59705"/>
                  <a:gd name="connsiteX19" fmla="*/ 17699 w 53306"/>
                  <a:gd name="connsiteY19" fmla="*/ 18338 h 59705"/>
                  <a:gd name="connsiteX20" fmla="*/ 31778 w 53306"/>
                  <a:gd name="connsiteY20" fmla="*/ 22605 h 59705"/>
                  <a:gd name="connsiteX21" fmla="*/ 48651 w 53306"/>
                  <a:gd name="connsiteY21" fmla="*/ 29310 h 59705"/>
                  <a:gd name="connsiteX22" fmla="*/ 53380 w 53306"/>
                  <a:gd name="connsiteY22" fmla="*/ 40570 h 59705"/>
                  <a:gd name="connsiteX23" fmla="*/ 46824 w 53306"/>
                  <a:gd name="connsiteY23" fmla="*/ 54089 h 59705"/>
                  <a:gd name="connsiteX24" fmla="*/ 27443 w 53306"/>
                  <a:gd name="connsiteY24" fmla="*/ 59719 h 59705"/>
                  <a:gd name="connsiteX25" fmla="*/ 8958 w 53306"/>
                  <a:gd name="connsiteY25" fmla="*/ 54985 h 59705"/>
                  <a:gd name="connsiteX26" fmla="*/ 73 w 53306"/>
                  <a:gd name="connsiteY26" fmla="*/ 4214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06" h="59705">
                    <a:moveTo>
                      <a:pt x="73" y="42148"/>
                    </a:moveTo>
                    <a:lnTo>
                      <a:pt x="15227" y="39817"/>
                    </a:lnTo>
                    <a:cubicBezTo>
                      <a:pt x="15872" y="42758"/>
                      <a:pt x="17161" y="45017"/>
                      <a:pt x="19132" y="46523"/>
                    </a:cubicBezTo>
                    <a:cubicBezTo>
                      <a:pt x="21102" y="48101"/>
                      <a:pt x="23860" y="48854"/>
                      <a:pt x="27443" y="48818"/>
                    </a:cubicBezTo>
                    <a:cubicBezTo>
                      <a:pt x="31312" y="48854"/>
                      <a:pt x="34249" y="48136"/>
                      <a:pt x="36256" y="46666"/>
                    </a:cubicBezTo>
                    <a:cubicBezTo>
                      <a:pt x="37545" y="45698"/>
                      <a:pt x="38226" y="44335"/>
                      <a:pt x="38226" y="42614"/>
                    </a:cubicBezTo>
                    <a:cubicBezTo>
                      <a:pt x="38226" y="41467"/>
                      <a:pt x="37868" y="40534"/>
                      <a:pt x="37151" y="39781"/>
                    </a:cubicBezTo>
                    <a:cubicBezTo>
                      <a:pt x="36399" y="39100"/>
                      <a:pt x="34715" y="38419"/>
                      <a:pt x="32100" y="37773"/>
                    </a:cubicBezTo>
                    <a:cubicBezTo>
                      <a:pt x="19920" y="35120"/>
                      <a:pt x="12182" y="32681"/>
                      <a:pt x="8958" y="30386"/>
                    </a:cubicBezTo>
                    <a:cubicBezTo>
                      <a:pt x="4372" y="27374"/>
                      <a:pt x="2115" y="23071"/>
                      <a:pt x="2151" y="17549"/>
                    </a:cubicBezTo>
                    <a:cubicBezTo>
                      <a:pt x="2115" y="12600"/>
                      <a:pt x="4085" y="8440"/>
                      <a:pt x="8026" y="5070"/>
                    </a:cubicBezTo>
                    <a:cubicBezTo>
                      <a:pt x="11931" y="1699"/>
                      <a:pt x="17985" y="14"/>
                      <a:pt x="26189" y="14"/>
                    </a:cubicBezTo>
                    <a:cubicBezTo>
                      <a:pt x="33999" y="14"/>
                      <a:pt x="39802" y="1304"/>
                      <a:pt x="43600" y="3850"/>
                    </a:cubicBezTo>
                    <a:cubicBezTo>
                      <a:pt x="47397" y="6396"/>
                      <a:pt x="50012" y="10162"/>
                      <a:pt x="51445" y="15110"/>
                    </a:cubicBezTo>
                    <a:lnTo>
                      <a:pt x="37187" y="17764"/>
                    </a:lnTo>
                    <a:cubicBezTo>
                      <a:pt x="36578" y="15540"/>
                      <a:pt x="35432" y="13855"/>
                      <a:pt x="33712" y="12672"/>
                    </a:cubicBezTo>
                    <a:cubicBezTo>
                      <a:pt x="31993" y="11488"/>
                      <a:pt x="29556" y="10879"/>
                      <a:pt x="26440" y="10879"/>
                    </a:cubicBezTo>
                    <a:cubicBezTo>
                      <a:pt x="22463" y="10879"/>
                      <a:pt x="19633" y="11453"/>
                      <a:pt x="17914" y="12528"/>
                    </a:cubicBezTo>
                    <a:cubicBezTo>
                      <a:pt x="16767" y="13389"/>
                      <a:pt x="16194" y="14393"/>
                      <a:pt x="16194" y="15612"/>
                    </a:cubicBezTo>
                    <a:cubicBezTo>
                      <a:pt x="16194" y="16688"/>
                      <a:pt x="16696" y="17620"/>
                      <a:pt x="17699" y="18338"/>
                    </a:cubicBezTo>
                    <a:cubicBezTo>
                      <a:pt x="19060" y="19377"/>
                      <a:pt x="23753" y="20776"/>
                      <a:pt x="31778" y="22605"/>
                    </a:cubicBezTo>
                    <a:cubicBezTo>
                      <a:pt x="39802" y="24469"/>
                      <a:pt x="45427" y="26729"/>
                      <a:pt x="48651" y="29310"/>
                    </a:cubicBezTo>
                    <a:cubicBezTo>
                      <a:pt x="51803" y="32036"/>
                      <a:pt x="53380" y="35765"/>
                      <a:pt x="53380" y="40570"/>
                    </a:cubicBezTo>
                    <a:cubicBezTo>
                      <a:pt x="53380" y="45806"/>
                      <a:pt x="51194" y="50324"/>
                      <a:pt x="46824" y="54089"/>
                    </a:cubicBezTo>
                    <a:cubicBezTo>
                      <a:pt x="42453" y="57854"/>
                      <a:pt x="35969" y="59719"/>
                      <a:pt x="27443" y="59719"/>
                    </a:cubicBezTo>
                    <a:cubicBezTo>
                      <a:pt x="19633" y="59719"/>
                      <a:pt x="13471" y="58141"/>
                      <a:pt x="8958" y="54985"/>
                    </a:cubicBezTo>
                    <a:cubicBezTo>
                      <a:pt x="4372" y="51830"/>
                      <a:pt x="1434" y="47563"/>
                      <a:pt x="73" y="421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77CCCE9-5527-9984-90C4-3F13B76BDB1B}"/>
                  </a:ext>
                </a:extLst>
              </p:cNvPr>
              <p:cNvSpPr/>
              <p:nvPr/>
            </p:nvSpPr>
            <p:spPr>
              <a:xfrm>
                <a:off x="1383129" y="1344979"/>
                <a:ext cx="52733" cy="78854"/>
              </a:xfrm>
              <a:custGeom>
                <a:avLst/>
                <a:gdLst>
                  <a:gd name="connsiteX0" fmla="*/ 80 w 52733"/>
                  <a:gd name="connsiteY0" fmla="*/ 78868 h 78854"/>
                  <a:gd name="connsiteX1" fmla="*/ 80 w 52733"/>
                  <a:gd name="connsiteY1" fmla="*/ 14 h 78854"/>
                  <a:gd name="connsiteX2" fmla="*/ 15162 w 52733"/>
                  <a:gd name="connsiteY2" fmla="*/ 14 h 78854"/>
                  <a:gd name="connsiteX3" fmla="*/ 15162 w 52733"/>
                  <a:gd name="connsiteY3" fmla="*/ 41861 h 78854"/>
                  <a:gd name="connsiteX4" fmla="*/ 32823 w 52733"/>
                  <a:gd name="connsiteY4" fmla="*/ 21744 h 78854"/>
                  <a:gd name="connsiteX5" fmla="*/ 51452 w 52733"/>
                  <a:gd name="connsiteY5" fmla="*/ 21744 h 78854"/>
                  <a:gd name="connsiteX6" fmla="*/ 31928 w 52733"/>
                  <a:gd name="connsiteY6" fmla="*/ 42614 h 78854"/>
                  <a:gd name="connsiteX7" fmla="*/ 52813 w 52733"/>
                  <a:gd name="connsiteY7" fmla="*/ 78868 h 78854"/>
                  <a:gd name="connsiteX8" fmla="*/ 36549 w 52733"/>
                  <a:gd name="connsiteY8" fmla="*/ 78868 h 78854"/>
                  <a:gd name="connsiteX9" fmla="*/ 22219 w 52733"/>
                  <a:gd name="connsiteY9" fmla="*/ 53192 h 78854"/>
                  <a:gd name="connsiteX10" fmla="*/ 15162 w 52733"/>
                  <a:gd name="connsiteY10" fmla="*/ 60579 h 78854"/>
                  <a:gd name="connsiteX11" fmla="*/ 15162 w 52733"/>
                  <a:gd name="connsiteY11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2733" h="78854">
                    <a:moveTo>
                      <a:pt x="80" y="78868"/>
                    </a:moveTo>
                    <a:lnTo>
                      <a:pt x="80" y="14"/>
                    </a:lnTo>
                    <a:lnTo>
                      <a:pt x="15162" y="14"/>
                    </a:lnTo>
                    <a:lnTo>
                      <a:pt x="15162" y="41861"/>
                    </a:lnTo>
                    <a:lnTo>
                      <a:pt x="32823" y="21744"/>
                    </a:lnTo>
                    <a:lnTo>
                      <a:pt x="51452" y="21744"/>
                    </a:lnTo>
                    <a:lnTo>
                      <a:pt x="31928" y="42614"/>
                    </a:lnTo>
                    <a:lnTo>
                      <a:pt x="52813" y="78868"/>
                    </a:lnTo>
                    <a:lnTo>
                      <a:pt x="36549" y="78868"/>
                    </a:lnTo>
                    <a:lnTo>
                      <a:pt x="22219" y="53192"/>
                    </a:lnTo>
                    <a:lnTo>
                      <a:pt x="15162" y="60579"/>
                    </a:lnTo>
                    <a:lnTo>
                      <a:pt x="15162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4431A71-0ECC-4871-97EA-24B3270D3440}"/>
                  </a:ext>
                </a:extLst>
              </p:cNvPr>
              <p:cNvSpPr/>
              <p:nvPr/>
            </p:nvSpPr>
            <p:spPr>
              <a:xfrm>
                <a:off x="1440895" y="1365418"/>
                <a:ext cx="53558" cy="59705"/>
              </a:xfrm>
              <a:custGeom>
                <a:avLst/>
                <a:gdLst>
                  <a:gd name="connsiteX0" fmla="*/ 15349 w 53558"/>
                  <a:gd name="connsiteY0" fmla="*/ 18732 h 59705"/>
                  <a:gd name="connsiteX1" fmla="*/ 1628 w 53558"/>
                  <a:gd name="connsiteY1" fmla="*/ 16258 h 59705"/>
                  <a:gd name="connsiteX2" fmla="*/ 9581 w 53558"/>
                  <a:gd name="connsiteY2" fmla="*/ 3994 h 59705"/>
                  <a:gd name="connsiteX3" fmla="*/ 26347 w 53558"/>
                  <a:gd name="connsiteY3" fmla="*/ 14 h 59705"/>
                  <a:gd name="connsiteX4" fmla="*/ 41393 w 53558"/>
                  <a:gd name="connsiteY4" fmla="*/ 2416 h 59705"/>
                  <a:gd name="connsiteX5" fmla="*/ 48343 w 53558"/>
                  <a:gd name="connsiteY5" fmla="*/ 8476 h 59705"/>
                  <a:gd name="connsiteX6" fmla="*/ 50385 w 53558"/>
                  <a:gd name="connsiteY6" fmla="*/ 21995 h 59705"/>
                  <a:gd name="connsiteX7" fmla="*/ 50206 w 53558"/>
                  <a:gd name="connsiteY7" fmla="*/ 39638 h 59705"/>
                  <a:gd name="connsiteX8" fmla="*/ 50922 w 53558"/>
                  <a:gd name="connsiteY8" fmla="*/ 50754 h 59705"/>
                  <a:gd name="connsiteX9" fmla="*/ 53645 w 53558"/>
                  <a:gd name="connsiteY9" fmla="*/ 58428 h 59705"/>
                  <a:gd name="connsiteX10" fmla="*/ 38706 w 53558"/>
                  <a:gd name="connsiteY10" fmla="*/ 58428 h 59705"/>
                  <a:gd name="connsiteX11" fmla="*/ 37273 w 53558"/>
                  <a:gd name="connsiteY11" fmla="*/ 53981 h 59705"/>
                  <a:gd name="connsiteX12" fmla="*/ 36700 w 53558"/>
                  <a:gd name="connsiteY12" fmla="*/ 52188 h 59705"/>
                  <a:gd name="connsiteX13" fmla="*/ 28425 w 53558"/>
                  <a:gd name="connsiteY13" fmla="*/ 57854 h 59705"/>
                  <a:gd name="connsiteX14" fmla="*/ 19039 w 53558"/>
                  <a:gd name="connsiteY14" fmla="*/ 59719 h 59705"/>
                  <a:gd name="connsiteX15" fmla="*/ 5139 w 53558"/>
                  <a:gd name="connsiteY15" fmla="*/ 54950 h 59705"/>
                  <a:gd name="connsiteX16" fmla="*/ 88 w 53558"/>
                  <a:gd name="connsiteY16" fmla="*/ 42829 h 59705"/>
                  <a:gd name="connsiteX17" fmla="*/ 2380 w 53558"/>
                  <a:gd name="connsiteY17" fmla="*/ 34187 h 59705"/>
                  <a:gd name="connsiteX18" fmla="*/ 8829 w 53558"/>
                  <a:gd name="connsiteY18" fmla="*/ 28378 h 59705"/>
                  <a:gd name="connsiteX19" fmla="*/ 20866 w 53558"/>
                  <a:gd name="connsiteY19" fmla="*/ 24864 h 59705"/>
                  <a:gd name="connsiteX20" fmla="*/ 35554 w 53558"/>
                  <a:gd name="connsiteY20" fmla="*/ 21135 h 59705"/>
                  <a:gd name="connsiteX21" fmla="*/ 35554 w 53558"/>
                  <a:gd name="connsiteY21" fmla="*/ 19628 h 59705"/>
                  <a:gd name="connsiteX22" fmla="*/ 33404 w 53558"/>
                  <a:gd name="connsiteY22" fmla="*/ 13461 h 59705"/>
                  <a:gd name="connsiteX23" fmla="*/ 25272 w 53558"/>
                  <a:gd name="connsiteY23" fmla="*/ 11596 h 59705"/>
                  <a:gd name="connsiteX24" fmla="*/ 18967 w 53558"/>
                  <a:gd name="connsiteY24" fmla="*/ 13174 h 59705"/>
                  <a:gd name="connsiteX25" fmla="*/ 15349 w 53558"/>
                  <a:gd name="connsiteY25" fmla="*/ 18732 h 59705"/>
                  <a:gd name="connsiteX26" fmla="*/ 35554 w 53558"/>
                  <a:gd name="connsiteY26" fmla="*/ 30996 h 59705"/>
                  <a:gd name="connsiteX27" fmla="*/ 26347 w 53558"/>
                  <a:gd name="connsiteY27" fmla="*/ 33327 h 59705"/>
                  <a:gd name="connsiteX28" fmla="*/ 18143 w 53558"/>
                  <a:gd name="connsiteY28" fmla="*/ 35944 h 59705"/>
                  <a:gd name="connsiteX29" fmla="*/ 15170 w 53558"/>
                  <a:gd name="connsiteY29" fmla="*/ 41287 h 59705"/>
                  <a:gd name="connsiteX30" fmla="*/ 17534 w 53558"/>
                  <a:gd name="connsiteY30" fmla="*/ 46774 h 59705"/>
                  <a:gd name="connsiteX31" fmla="*/ 23553 w 53558"/>
                  <a:gd name="connsiteY31" fmla="*/ 49069 h 59705"/>
                  <a:gd name="connsiteX32" fmla="*/ 31326 w 53558"/>
                  <a:gd name="connsiteY32" fmla="*/ 46379 h 59705"/>
                  <a:gd name="connsiteX33" fmla="*/ 34945 w 53558"/>
                  <a:gd name="connsiteY33" fmla="*/ 41359 h 59705"/>
                  <a:gd name="connsiteX34" fmla="*/ 35554 w 53558"/>
                  <a:gd name="connsiteY34" fmla="*/ 3400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558" h="59705">
                    <a:moveTo>
                      <a:pt x="15349" y="18732"/>
                    </a:moveTo>
                    <a:lnTo>
                      <a:pt x="1628" y="16258"/>
                    </a:lnTo>
                    <a:cubicBezTo>
                      <a:pt x="3169" y="10735"/>
                      <a:pt x="5820" y="6648"/>
                      <a:pt x="9581" y="3994"/>
                    </a:cubicBezTo>
                    <a:cubicBezTo>
                      <a:pt x="13307" y="1340"/>
                      <a:pt x="18895" y="14"/>
                      <a:pt x="26347" y="14"/>
                    </a:cubicBezTo>
                    <a:cubicBezTo>
                      <a:pt x="33082" y="14"/>
                      <a:pt x="38097" y="838"/>
                      <a:pt x="41393" y="2416"/>
                    </a:cubicBezTo>
                    <a:cubicBezTo>
                      <a:pt x="44689" y="4030"/>
                      <a:pt x="46982" y="6038"/>
                      <a:pt x="48343" y="8476"/>
                    </a:cubicBezTo>
                    <a:cubicBezTo>
                      <a:pt x="49668" y="10951"/>
                      <a:pt x="50349" y="15469"/>
                      <a:pt x="50385" y="21995"/>
                    </a:cubicBezTo>
                    <a:lnTo>
                      <a:pt x="50206" y="39638"/>
                    </a:lnTo>
                    <a:cubicBezTo>
                      <a:pt x="50206" y="44694"/>
                      <a:pt x="50421" y="48387"/>
                      <a:pt x="50922" y="50754"/>
                    </a:cubicBezTo>
                    <a:cubicBezTo>
                      <a:pt x="51388" y="53157"/>
                      <a:pt x="52319" y="55703"/>
                      <a:pt x="53645" y="58428"/>
                    </a:cubicBezTo>
                    <a:lnTo>
                      <a:pt x="38706" y="58428"/>
                    </a:lnTo>
                    <a:cubicBezTo>
                      <a:pt x="38312" y="57424"/>
                      <a:pt x="37811" y="55954"/>
                      <a:pt x="37273" y="53981"/>
                    </a:cubicBezTo>
                    <a:cubicBezTo>
                      <a:pt x="36987" y="53085"/>
                      <a:pt x="36807" y="52475"/>
                      <a:pt x="36700" y="52188"/>
                    </a:cubicBezTo>
                    <a:cubicBezTo>
                      <a:pt x="34085" y="54699"/>
                      <a:pt x="31326" y="56599"/>
                      <a:pt x="28425" y="57854"/>
                    </a:cubicBezTo>
                    <a:cubicBezTo>
                      <a:pt x="25451" y="59109"/>
                      <a:pt x="22335" y="59719"/>
                      <a:pt x="19039" y="59719"/>
                    </a:cubicBezTo>
                    <a:cubicBezTo>
                      <a:pt x="13164" y="59719"/>
                      <a:pt x="8506" y="58141"/>
                      <a:pt x="5139" y="54950"/>
                    </a:cubicBezTo>
                    <a:cubicBezTo>
                      <a:pt x="1736" y="51758"/>
                      <a:pt x="52" y="47706"/>
                      <a:pt x="88" y="42829"/>
                    </a:cubicBezTo>
                    <a:cubicBezTo>
                      <a:pt x="52" y="39602"/>
                      <a:pt x="840" y="36733"/>
                      <a:pt x="2380" y="34187"/>
                    </a:cubicBezTo>
                    <a:cubicBezTo>
                      <a:pt x="3885" y="31677"/>
                      <a:pt x="6034" y="29741"/>
                      <a:pt x="8829" y="28378"/>
                    </a:cubicBezTo>
                    <a:cubicBezTo>
                      <a:pt x="11623" y="27051"/>
                      <a:pt x="15635" y="25868"/>
                      <a:pt x="20866" y="24864"/>
                    </a:cubicBezTo>
                    <a:cubicBezTo>
                      <a:pt x="27923" y="23537"/>
                      <a:pt x="32795" y="22318"/>
                      <a:pt x="35554" y="21135"/>
                    </a:cubicBezTo>
                    <a:lnTo>
                      <a:pt x="35554" y="19628"/>
                    </a:lnTo>
                    <a:cubicBezTo>
                      <a:pt x="35518" y="16760"/>
                      <a:pt x="34801" y="14680"/>
                      <a:pt x="33404" y="13461"/>
                    </a:cubicBezTo>
                    <a:cubicBezTo>
                      <a:pt x="31935" y="12241"/>
                      <a:pt x="29249" y="11632"/>
                      <a:pt x="25272" y="11596"/>
                    </a:cubicBezTo>
                    <a:cubicBezTo>
                      <a:pt x="22550" y="11632"/>
                      <a:pt x="20436" y="12170"/>
                      <a:pt x="18967" y="13174"/>
                    </a:cubicBezTo>
                    <a:cubicBezTo>
                      <a:pt x="17427" y="14250"/>
                      <a:pt x="16209" y="16078"/>
                      <a:pt x="15349" y="18732"/>
                    </a:cubicBezTo>
                    <a:close/>
                    <a:moveTo>
                      <a:pt x="35554" y="30996"/>
                    </a:moveTo>
                    <a:cubicBezTo>
                      <a:pt x="33547" y="31641"/>
                      <a:pt x="30502" y="32430"/>
                      <a:pt x="26347" y="33327"/>
                    </a:cubicBezTo>
                    <a:cubicBezTo>
                      <a:pt x="22155" y="34223"/>
                      <a:pt x="19397" y="35084"/>
                      <a:pt x="18143" y="35944"/>
                    </a:cubicBezTo>
                    <a:cubicBezTo>
                      <a:pt x="16137" y="37379"/>
                      <a:pt x="15170" y="39172"/>
                      <a:pt x="15170" y="41287"/>
                    </a:cubicBezTo>
                    <a:cubicBezTo>
                      <a:pt x="15170" y="43403"/>
                      <a:pt x="15958" y="45232"/>
                      <a:pt x="17534" y="46774"/>
                    </a:cubicBezTo>
                    <a:cubicBezTo>
                      <a:pt x="19110" y="48316"/>
                      <a:pt x="21117" y="49069"/>
                      <a:pt x="23553" y="49069"/>
                    </a:cubicBezTo>
                    <a:cubicBezTo>
                      <a:pt x="26275" y="49069"/>
                      <a:pt x="28855" y="48172"/>
                      <a:pt x="31326" y="46379"/>
                    </a:cubicBezTo>
                    <a:cubicBezTo>
                      <a:pt x="33153" y="45017"/>
                      <a:pt x="34371" y="43367"/>
                      <a:pt x="34945" y="41359"/>
                    </a:cubicBezTo>
                    <a:cubicBezTo>
                      <a:pt x="35339" y="40104"/>
                      <a:pt x="35518" y="37630"/>
                      <a:pt x="35554" y="34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90A2C828-3DFC-0246-2633-B1F3F266477C}"/>
                  </a:ext>
                </a:extLst>
              </p:cNvPr>
              <p:cNvSpPr/>
              <p:nvPr/>
            </p:nvSpPr>
            <p:spPr>
              <a:xfrm>
                <a:off x="1506042" y="1344979"/>
                <a:ext cx="15117" cy="78854"/>
              </a:xfrm>
              <a:custGeom>
                <a:avLst/>
                <a:gdLst>
                  <a:gd name="connsiteX0" fmla="*/ 93 w 15117"/>
                  <a:gd name="connsiteY0" fmla="*/ 78868 h 78854"/>
                  <a:gd name="connsiteX1" fmla="*/ 93 w 15117"/>
                  <a:gd name="connsiteY1" fmla="*/ 14 h 78854"/>
                  <a:gd name="connsiteX2" fmla="*/ 15211 w 15117"/>
                  <a:gd name="connsiteY2" fmla="*/ 14 h 78854"/>
                  <a:gd name="connsiteX3" fmla="*/ 15211 w 15117"/>
                  <a:gd name="connsiteY3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17" h="78854">
                    <a:moveTo>
                      <a:pt x="93" y="78868"/>
                    </a:moveTo>
                    <a:lnTo>
                      <a:pt x="93" y="14"/>
                    </a:lnTo>
                    <a:lnTo>
                      <a:pt x="15211" y="14"/>
                    </a:lnTo>
                    <a:lnTo>
                      <a:pt x="15211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343F9465-2569-C6A0-AB10-BE755E799C29}"/>
                  </a:ext>
                </a:extLst>
              </p:cNvPr>
              <p:cNvSpPr/>
              <p:nvPr/>
            </p:nvSpPr>
            <p:spPr>
              <a:xfrm>
                <a:off x="1534898" y="1387687"/>
                <a:ext cx="29662" cy="15132"/>
              </a:xfrm>
              <a:custGeom>
                <a:avLst/>
                <a:gdLst>
                  <a:gd name="connsiteX0" fmla="*/ 97 w 29662"/>
                  <a:gd name="connsiteY0" fmla="*/ 15146 h 15132"/>
                  <a:gd name="connsiteX1" fmla="*/ 97 w 29662"/>
                  <a:gd name="connsiteY1" fmla="*/ 14 h 15132"/>
                  <a:gd name="connsiteX2" fmla="*/ 29759 w 29662"/>
                  <a:gd name="connsiteY2" fmla="*/ 14 h 15132"/>
                  <a:gd name="connsiteX3" fmla="*/ 29759 w 29662"/>
                  <a:gd name="connsiteY3" fmla="*/ 15146 h 15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662" h="15132">
                    <a:moveTo>
                      <a:pt x="97" y="15146"/>
                    </a:moveTo>
                    <a:lnTo>
                      <a:pt x="97" y="14"/>
                    </a:lnTo>
                    <a:lnTo>
                      <a:pt x="29759" y="14"/>
                    </a:lnTo>
                    <a:lnTo>
                      <a:pt x="29759" y="15146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7A005F76-084C-0D51-86A2-1ADDB4204F55}"/>
                  </a:ext>
                </a:extLst>
              </p:cNvPr>
              <p:cNvSpPr/>
              <p:nvPr/>
            </p:nvSpPr>
            <p:spPr>
              <a:xfrm>
                <a:off x="1565739" y="1344979"/>
                <a:ext cx="103388" cy="78854"/>
              </a:xfrm>
              <a:custGeom>
                <a:avLst/>
                <a:gdLst>
                  <a:gd name="connsiteX0" fmla="*/ 18944 w 103388"/>
                  <a:gd name="connsiteY0" fmla="*/ 78868 h 78854"/>
                  <a:gd name="connsiteX1" fmla="*/ 101 w 103388"/>
                  <a:gd name="connsiteY1" fmla="*/ 14 h 78854"/>
                  <a:gd name="connsiteX2" fmla="*/ 16401 w 103388"/>
                  <a:gd name="connsiteY2" fmla="*/ 14 h 78854"/>
                  <a:gd name="connsiteX3" fmla="*/ 28258 w 103388"/>
                  <a:gd name="connsiteY3" fmla="*/ 54197 h 78854"/>
                  <a:gd name="connsiteX4" fmla="*/ 42660 w 103388"/>
                  <a:gd name="connsiteY4" fmla="*/ 14 h 78854"/>
                  <a:gd name="connsiteX5" fmla="*/ 61575 w 103388"/>
                  <a:gd name="connsiteY5" fmla="*/ 14 h 78854"/>
                  <a:gd name="connsiteX6" fmla="*/ 75403 w 103388"/>
                  <a:gd name="connsiteY6" fmla="*/ 55093 h 78854"/>
                  <a:gd name="connsiteX7" fmla="*/ 87512 w 103388"/>
                  <a:gd name="connsiteY7" fmla="*/ 14 h 78854"/>
                  <a:gd name="connsiteX8" fmla="*/ 103489 w 103388"/>
                  <a:gd name="connsiteY8" fmla="*/ 14 h 78854"/>
                  <a:gd name="connsiteX9" fmla="*/ 84359 w 103388"/>
                  <a:gd name="connsiteY9" fmla="*/ 78868 h 78854"/>
                  <a:gd name="connsiteX10" fmla="*/ 67522 w 103388"/>
                  <a:gd name="connsiteY10" fmla="*/ 78868 h 78854"/>
                  <a:gd name="connsiteX11" fmla="*/ 51831 w 103388"/>
                  <a:gd name="connsiteY11" fmla="*/ 19915 h 78854"/>
                  <a:gd name="connsiteX12" fmla="*/ 36176 w 103388"/>
                  <a:gd name="connsiteY12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3388" h="78854">
                    <a:moveTo>
                      <a:pt x="18944" y="78868"/>
                    </a:moveTo>
                    <a:lnTo>
                      <a:pt x="101" y="14"/>
                    </a:lnTo>
                    <a:lnTo>
                      <a:pt x="16401" y="14"/>
                    </a:lnTo>
                    <a:lnTo>
                      <a:pt x="28258" y="54197"/>
                    </a:lnTo>
                    <a:lnTo>
                      <a:pt x="42660" y="14"/>
                    </a:lnTo>
                    <a:lnTo>
                      <a:pt x="61575" y="14"/>
                    </a:lnTo>
                    <a:lnTo>
                      <a:pt x="75403" y="55093"/>
                    </a:lnTo>
                    <a:lnTo>
                      <a:pt x="87512" y="14"/>
                    </a:lnTo>
                    <a:lnTo>
                      <a:pt x="103489" y="14"/>
                    </a:lnTo>
                    <a:lnTo>
                      <a:pt x="84359" y="78868"/>
                    </a:lnTo>
                    <a:lnTo>
                      <a:pt x="67522" y="78868"/>
                    </a:lnTo>
                    <a:lnTo>
                      <a:pt x="51831" y="19915"/>
                    </a:lnTo>
                    <a:lnTo>
                      <a:pt x="36176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C02ED9CD-621C-5CBF-9CDF-DEE1530BB4AA}"/>
                  </a:ext>
                </a:extLst>
              </p:cNvPr>
              <p:cNvSpPr/>
              <p:nvPr/>
            </p:nvSpPr>
            <p:spPr>
              <a:xfrm>
                <a:off x="1673200" y="1365418"/>
                <a:ext cx="53558" cy="59705"/>
              </a:xfrm>
              <a:custGeom>
                <a:avLst/>
                <a:gdLst>
                  <a:gd name="connsiteX0" fmla="*/ 15374 w 53558"/>
                  <a:gd name="connsiteY0" fmla="*/ 18732 h 59705"/>
                  <a:gd name="connsiteX1" fmla="*/ 1653 w 53558"/>
                  <a:gd name="connsiteY1" fmla="*/ 16258 h 59705"/>
                  <a:gd name="connsiteX2" fmla="*/ 9606 w 53558"/>
                  <a:gd name="connsiteY2" fmla="*/ 3994 h 59705"/>
                  <a:gd name="connsiteX3" fmla="*/ 26372 w 53558"/>
                  <a:gd name="connsiteY3" fmla="*/ 14 h 59705"/>
                  <a:gd name="connsiteX4" fmla="*/ 41418 w 53558"/>
                  <a:gd name="connsiteY4" fmla="*/ 2416 h 59705"/>
                  <a:gd name="connsiteX5" fmla="*/ 48368 w 53558"/>
                  <a:gd name="connsiteY5" fmla="*/ 8476 h 59705"/>
                  <a:gd name="connsiteX6" fmla="*/ 50410 w 53558"/>
                  <a:gd name="connsiteY6" fmla="*/ 21995 h 59705"/>
                  <a:gd name="connsiteX7" fmla="*/ 50231 w 53558"/>
                  <a:gd name="connsiteY7" fmla="*/ 39638 h 59705"/>
                  <a:gd name="connsiteX8" fmla="*/ 50948 w 53558"/>
                  <a:gd name="connsiteY8" fmla="*/ 50754 h 59705"/>
                  <a:gd name="connsiteX9" fmla="*/ 53670 w 53558"/>
                  <a:gd name="connsiteY9" fmla="*/ 58428 h 59705"/>
                  <a:gd name="connsiteX10" fmla="*/ 38731 w 53558"/>
                  <a:gd name="connsiteY10" fmla="*/ 58428 h 59705"/>
                  <a:gd name="connsiteX11" fmla="*/ 37299 w 53558"/>
                  <a:gd name="connsiteY11" fmla="*/ 53981 h 59705"/>
                  <a:gd name="connsiteX12" fmla="*/ 36725 w 53558"/>
                  <a:gd name="connsiteY12" fmla="*/ 52188 h 59705"/>
                  <a:gd name="connsiteX13" fmla="*/ 28450 w 53558"/>
                  <a:gd name="connsiteY13" fmla="*/ 57854 h 59705"/>
                  <a:gd name="connsiteX14" fmla="*/ 19064 w 53558"/>
                  <a:gd name="connsiteY14" fmla="*/ 59719 h 59705"/>
                  <a:gd name="connsiteX15" fmla="*/ 5164 w 53558"/>
                  <a:gd name="connsiteY15" fmla="*/ 54950 h 59705"/>
                  <a:gd name="connsiteX16" fmla="*/ 113 w 53558"/>
                  <a:gd name="connsiteY16" fmla="*/ 42829 h 59705"/>
                  <a:gd name="connsiteX17" fmla="*/ 2406 w 53558"/>
                  <a:gd name="connsiteY17" fmla="*/ 34187 h 59705"/>
                  <a:gd name="connsiteX18" fmla="*/ 8854 w 53558"/>
                  <a:gd name="connsiteY18" fmla="*/ 28378 h 59705"/>
                  <a:gd name="connsiteX19" fmla="*/ 20891 w 53558"/>
                  <a:gd name="connsiteY19" fmla="*/ 24864 h 59705"/>
                  <a:gd name="connsiteX20" fmla="*/ 35579 w 53558"/>
                  <a:gd name="connsiteY20" fmla="*/ 21135 h 59705"/>
                  <a:gd name="connsiteX21" fmla="*/ 35579 w 53558"/>
                  <a:gd name="connsiteY21" fmla="*/ 19628 h 59705"/>
                  <a:gd name="connsiteX22" fmla="*/ 33430 w 53558"/>
                  <a:gd name="connsiteY22" fmla="*/ 13461 h 59705"/>
                  <a:gd name="connsiteX23" fmla="*/ 25297 w 53558"/>
                  <a:gd name="connsiteY23" fmla="*/ 11596 h 59705"/>
                  <a:gd name="connsiteX24" fmla="*/ 18992 w 53558"/>
                  <a:gd name="connsiteY24" fmla="*/ 13174 h 59705"/>
                  <a:gd name="connsiteX25" fmla="*/ 15374 w 53558"/>
                  <a:gd name="connsiteY25" fmla="*/ 18732 h 59705"/>
                  <a:gd name="connsiteX26" fmla="*/ 35579 w 53558"/>
                  <a:gd name="connsiteY26" fmla="*/ 30996 h 59705"/>
                  <a:gd name="connsiteX27" fmla="*/ 26372 w 53558"/>
                  <a:gd name="connsiteY27" fmla="*/ 33327 h 59705"/>
                  <a:gd name="connsiteX28" fmla="*/ 18168 w 53558"/>
                  <a:gd name="connsiteY28" fmla="*/ 35944 h 59705"/>
                  <a:gd name="connsiteX29" fmla="*/ 15195 w 53558"/>
                  <a:gd name="connsiteY29" fmla="*/ 41287 h 59705"/>
                  <a:gd name="connsiteX30" fmla="*/ 17559 w 53558"/>
                  <a:gd name="connsiteY30" fmla="*/ 46774 h 59705"/>
                  <a:gd name="connsiteX31" fmla="*/ 23578 w 53558"/>
                  <a:gd name="connsiteY31" fmla="*/ 49069 h 59705"/>
                  <a:gd name="connsiteX32" fmla="*/ 31352 w 53558"/>
                  <a:gd name="connsiteY32" fmla="*/ 46379 h 59705"/>
                  <a:gd name="connsiteX33" fmla="*/ 34970 w 53558"/>
                  <a:gd name="connsiteY33" fmla="*/ 41359 h 59705"/>
                  <a:gd name="connsiteX34" fmla="*/ 35579 w 53558"/>
                  <a:gd name="connsiteY34" fmla="*/ 3400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558" h="59705">
                    <a:moveTo>
                      <a:pt x="15374" y="18732"/>
                    </a:moveTo>
                    <a:lnTo>
                      <a:pt x="1653" y="16258"/>
                    </a:lnTo>
                    <a:cubicBezTo>
                      <a:pt x="3194" y="10735"/>
                      <a:pt x="5845" y="6648"/>
                      <a:pt x="9606" y="3994"/>
                    </a:cubicBezTo>
                    <a:cubicBezTo>
                      <a:pt x="13332" y="1340"/>
                      <a:pt x="18921" y="14"/>
                      <a:pt x="26372" y="14"/>
                    </a:cubicBezTo>
                    <a:cubicBezTo>
                      <a:pt x="33107" y="14"/>
                      <a:pt x="38123" y="838"/>
                      <a:pt x="41418" y="2416"/>
                    </a:cubicBezTo>
                    <a:cubicBezTo>
                      <a:pt x="44714" y="4030"/>
                      <a:pt x="47007" y="6038"/>
                      <a:pt x="48368" y="8476"/>
                    </a:cubicBezTo>
                    <a:cubicBezTo>
                      <a:pt x="49694" y="10951"/>
                      <a:pt x="50374" y="15469"/>
                      <a:pt x="50410" y="21995"/>
                    </a:cubicBezTo>
                    <a:lnTo>
                      <a:pt x="50231" y="39638"/>
                    </a:lnTo>
                    <a:cubicBezTo>
                      <a:pt x="50231" y="44694"/>
                      <a:pt x="50446" y="48387"/>
                      <a:pt x="50948" y="50754"/>
                    </a:cubicBezTo>
                    <a:cubicBezTo>
                      <a:pt x="51413" y="53157"/>
                      <a:pt x="52345" y="55703"/>
                      <a:pt x="53670" y="58428"/>
                    </a:cubicBezTo>
                    <a:lnTo>
                      <a:pt x="38731" y="58428"/>
                    </a:lnTo>
                    <a:cubicBezTo>
                      <a:pt x="38337" y="57424"/>
                      <a:pt x="37836" y="55954"/>
                      <a:pt x="37299" y="53981"/>
                    </a:cubicBezTo>
                    <a:cubicBezTo>
                      <a:pt x="37012" y="53085"/>
                      <a:pt x="36833" y="52475"/>
                      <a:pt x="36725" y="52188"/>
                    </a:cubicBezTo>
                    <a:cubicBezTo>
                      <a:pt x="34110" y="54699"/>
                      <a:pt x="31352" y="56599"/>
                      <a:pt x="28450" y="57854"/>
                    </a:cubicBezTo>
                    <a:cubicBezTo>
                      <a:pt x="25477" y="59109"/>
                      <a:pt x="22360" y="59719"/>
                      <a:pt x="19064" y="59719"/>
                    </a:cubicBezTo>
                    <a:cubicBezTo>
                      <a:pt x="13189" y="59719"/>
                      <a:pt x="8532" y="58141"/>
                      <a:pt x="5164" y="54950"/>
                    </a:cubicBezTo>
                    <a:cubicBezTo>
                      <a:pt x="1761" y="51758"/>
                      <a:pt x="77" y="47706"/>
                      <a:pt x="113" y="42829"/>
                    </a:cubicBezTo>
                    <a:cubicBezTo>
                      <a:pt x="77" y="39602"/>
                      <a:pt x="865" y="36733"/>
                      <a:pt x="2406" y="34187"/>
                    </a:cubicBezTo>
                    <a:cubicBezTo>
                      <a:pt x="3910" y="31677"/>
                      <a:pt x="6060" y="29741"/>
                      <a:pt x="8854" y="28378"/>
                    </a:cubicBezTo>
                    <a:cubicBezTo>
                      <a:pt x="11648" y="27051"/>
                      <a:pt x="15661" y="25868"/>
                      <a:pt x="20891" y="24864"/>
                    </a:cubicBezTo>
                    <a:cubicBezTo>
                      <a:pt x="27948" y="23537"/>
                      <a:pt x="32820" y="22318"/>
                      <a:pt x="35579" y="21135"/>
                    </a:cubicBezTo>
                    <a:lnTo>
                      <a:pt x="35579" y="19628"/>
                    </a:lnTo>
                    <a:cubicBezTo>
                      <a:pt x="35543" y="16760"/>
                      <a:pt x="34827" y="14680"/>
                      <a:pt x="33430" y="13461"/>
                    </a:cubicBezTo>
                    <a:cubicBezTo>
                      <a:pt x="31961" y="12241"/>
                      <a:pt x="29274" y="11632"/>
                      <a:pt x="25297" y="11596"/>
                    </a:cubicBezTo>
                    <a:cubicBezTo>
                      <a:pt x="22575" y="11632"/>
                      <a:pt x="20461" y="12170"/>
                      <a:pt x="18992" y="13174"/>
                    </a:cubicBezTo>
                    <a:cubicBezTo>
                      <a:pt x="17452" y="14250"/>
                      <a:pt x="16234" y="16078"/>
                      <a:pt x="15374" y="18732"/>
                    </a:cubicBezTo>
                    <a:close/>
                    <a:moveTo>
                      <a:pt x="35579" y="30996"/>
                    </a:moveTo>
                    <a:cubicBezTo>
                      <a:pt x="33573" y="31641"/>
                      <a:pt x="30528" y="32430"/>
                      <a:pt x="26372" y="33327"/>
                    </a:cubicBezTo>
                    <a:cubicBezTo>
                      <a:pt x="22181" y="34223"/>
                      <a:pt x="19422" y="35084"/>
                      <a:pt x="18168" y="35944"/>
                    </a:cubicBezTo>
                    <a:cubicBezTo>
                      <a:pt x="16162" y="37379"/>
                      <a:pt x="15195" y="39172"/>
                      <a:pt x="15195" y="41287"/>
                    </a:cubicBezTo>
                    <a:cubicBezTo>
                      <a:pt x="15195" y="43403"/>
                      <a:pt x="15983" y="45232"/>
                      <a:pt x="17559" y="46774"/>
                    </a:cubicBezTo>
                    <a:cubicBezTo>
                      <a:pt x="19136" y="48316"/>
                      <a:pt x="21142" y="49069"/>
                      <a:pt x="23578" y="49069"/>
                    </a:cubicBezTo>
                    <a:cubicBezTo>
                      <a:pt x="26301" y="49069"/>
                      <a:pt x="28880" y="48172"/>
                      <a:pt x="31352" y="46379"/>
                    </a:cubicBezTo>
                    <a:cubicBezTo>
                      <a:pt x="33179" y="45017"/>
                      <a:pt x="34397" y="43367"/>
                      <a:pt x="34970" y="41359"/>
                    </a:cubicBezTo>
                    <a:cubicBezTo>
                      <a:pt x="35364" y="40104"/>
                      <a:pt x="35543" y="37630"/>
                      <a:pt x="35579" y="34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3BDFFA30-E072-4730-EFFB-F7D09CD43982}"/>
                  </a:ext>
                </a:extLst>
              </p:cNvPr>
              <p:cNvSpPr/>
              <p:nvPr/>
            </p:nvSpPr>
            <p:spPr>
              <a:xfrm>
                <a:off x="1738340" y="1344979"/>
                <a:ext cx="15117" cy="78854"/>
              </a:xfrm>
              <a:custGeom>
                <a:avLst/>
                <a:gdLst>
                  <a:gd name="connsiteX0" fmla="*/ 119 w 15117"/>
                  <a:gd name="connsiteY0" fmla="*/ 78868 h 78854"/>
                  <a:gd name="connsiteX1" fmla="*/ 119 w 15117"/>
                  <a:gd name="connsiteY1" fmla="*/ 14 h 78854"/>
                  <a:gd name="connsiteX2" fmla="*/ 15236 w 15117"/>
                  <a:gd name="connsiteY2" fmla="*/ 14 h 78854"/>
                  <a:gd name="connsiteX3" fmla="*/ 15236 w 15117"/>
                  <a:gd name="connsiteY3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17" h="78854">
                    <a:moveTo>
                      <a:pt x="119" y="78868"/>
                    </a:moveTo>
                    <a:lnTo>
                      <a:pt x="119" y="14"/>
                    </a:lnTo>
                    <a:lnTo>
                      <a:pt x="15236" y="14"/>
                    </a:lnTo>
                    <a:lnTo>
                      <a:pt x="15236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CC72624D-DEBE-8699-EF19-5C238F8E8603}"/>
                  </a:ext>
                </a:extLst>
              </p:cNvPr>
              <p:cNvSpPr/>
              <p:nvPr/>
            </p:nvSpPr>
            <p:spPr>
              <a:xfrm>
                <a:off x="1768917" y="1344979"/>
                <a:ext cx="15117" cy="78854"/>
              </a:xfrm>
              <a:custGeom>
                <a:avLst/>
                <a:gdLst>
                  <a:gd name="connsiteX0" fmla="*/ 122 w 15117"/>
                  <a:gd name="connsiteY0" fmla="*/ 78868 h 78854"/>
                  <a:gd name="connsiteX1" fmla="*/ 122 w 15117"/>
                  <a:gd name="connsiteY1" fmla="*/ 14 h 78854"/>
                  <a:gd name="connsiteX2" fmla="*/ 15240 w 15117"/>
                  <a:gd name="connsiteY2" fmla="*/ 14 h 78854"/>
                  <a:gd name="connsiteX3" fmla="*/ 15240 w 15117"/>
                  <a:gd name="connsiteY3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17" h="78854">
                    <a:moveTo>
                      <a:pt x="122" y="78868"/>
                    </a:moveTo>
                    <a:lnTo>
                      <a:pt x="122" y="14"/>
                    </a:lnTo>
                    <a:lnTo>
                      <a:pt x="15240" y="14"/>
                    </a:lnTo>
                    <a:lnTo>
                      <a:pt x="15240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66A852F1-181D-09B0-A950-979DFC74A49D}"/>
                  </a:ext>
                </a:extLst>
              </p:cNvPr>
              <p:cNvSpPr/>
              <p:nvPr/>
            </p:nvSpPr>
            <p:spPr>
              <a:xfrm>
                <a:off x="1799493" y="1344979"/>
                <a:ext cx="15117" cy="78854"/>
              </a:xfrm>
              <a:custGeom>
                <a:avLst/>
                <a:gdLst>
                  <a:gd name="connsiteX0" fmla="*/ 125 w 15117"/>
                  <a:gd name="connsiteY0" fmla="*/ 13999 h 78854"/>
                  <a:gd name="connsiteX1" fmla="*/ 125 w 15117"/>
                  <a:gd name="connsiteY1" fmla="*/ 14 h 78854"/>
                  <a:gd name="connsiteX2" fmla="*/ 15243 w 15117"/>
                  <a:gd name="connsiteY2" fmla="*/ 14 h 78854"/>
                  <a:gd name="connsiteX3" fmla="*/ 15243 w 15117"/>
                  <a:gd name="connsiteY3" fmla="*/ 13999 h 78854"/>
                  <a:gd name="connsiteX4" fmla="*/ 125 w 15117"/>
                  <a:gd name="connsiteY4" fmla="*/ 78868 h 78854"/>
                  <a:gd name="connsiteX5" fmla="*/ 125 w 15117"/>
                  <a:gd name="connsiteY5" fmla="*/ 21744 h 78854"/>
                  <a:gd name="connsiteX6" fmla="*/ 15243 w 15117"/>
                  <a:gd name="connsiteY6" fmla="*/ 21744 h 78854"/>
                  <a:gd name="connsiteX7" fmla="*/ 15243 w 15117"/>
                  <a:gd name="connsiteY7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17" h="78854">
                    <a:moveTo>
                      <a:pt x="125" y="13999"/>
                    </a:moveTo>
                    <a:lnTo>
                      <a:pt x="125" y="14"/>
                    </a:lnTo>
                    <a:lnTo>
                      <a:pt x="15243" y="14"/>
                    </a:lnTo>
                    <a:lnTo>
                      <a:pt x="15243" y="13999"/>
                    </a:lnTo>
                    <a:close/>
                    <a:moveTo>
                      <a:pt x="125" y="78868"/>
                    </a:moveTo>
                    <a:lnTo>
                      <a:pt x="125" y="21744"/>
                    </a:lnTo>
                    <a:lnTo>
                      <a:pt x="15243" y="21744"/>
                    </a:lnTo>
                    <a:lnTo>
                      <a:pt x="15243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082FF976-633C-E3CD-701E-8BD4A5BA6605}"/>
                  </a:ext>
                </a:extLst>
              </p:cNvPr>
              <p:cNvSpPr/>
              <p:nvPr/>
            </p:nvSpPr>
            <p:spPr>
              <a:xfrm>
                <a:off x="1824767" y="1365418"/>
                <a:ext cx="53306" cy="59705"/>
              </a:xfrm>
              <a:custGeom>
                <a:avLst/>
                <a:gdLst>
                  <a:gd name="connsiteX0" fmla="*/ 129 w 53306"/>
                  <a:gd name="connsiteY0" fmla="*/ 42148 h 59705"/>
                  <a:gd name="connsiteX1" fmla="*/ 15282 w 53306"/>
                  <a:gd name="connsiteY1" fmla="*/ 39817 h 59705"/>
                  <a:gd name="connsiteX2" fmla="*/ 19187 w 53306"/>
                  <a:gd name="connsiteY2" fmla="*/ 46523 h 59705"/>
                  <a:gd name="connsiteX3" fmla="*/ 27498 w 53306"/>
                  <a:gd name="connsiteY3" fmla="*/ 48818 h 59705"/>
                  <a:gd name="connsiteX4" fmla="*/ 36311 w 53306"/>
                  <a:gd name="connsiteY4" fmla="*/ 46666 h 59705"/>
                  <a:gd name="connsiteX5" fmla="*/ 38281 w 53306"/>
                  <a:gd name="connsiteY5" fmla="*/ 42614 h 59705"/>
                  <a:gd name="connsiteX6" fmla="*/ 37207 w 53306"/>
                  <a:gd name="connsiteY6" fmla="*/ 39781 h 59705"/>
                  <a:gd name="connsiteX7" fmla="*/ 32155 w 53306"/>
                  <a:gd name="connsiteY7" fmla="*/ 37773 h 59705"/>
                  <a:gd name="connsiteX8" fmla="*/ 9013 w 53306"/>
                  <a:gd name="connsiteY8" fmla="*/ 30386 h 59705"/>
                  <a:gd name="connsiteX9" fmla="*/ 2206 w 53306"/>
                  <a:gd name="connsiteY9" fmla="*/ 17549 h 59705"/>
                  <a:gd name="connsiteX10" fmla="*/ 8082 w 53306"/>
                  <a:gd name="connsiteY10" fmla="*/ 5070 h 59705"/>
                  <a:gd name="connsiteX11" fmla="*/ 26244 w 53306"/>
                  <a:gd name="connsiteY11" fmla="*/ 14 h 59705"/>
                  <a:gd name="connsiteX12" fmla="*/ 43655 w 53306"/>
                  <a:gd name="connsiteY12" fmla="*/ 3850 h 59705"/>
                  <a:gd name="connsiteX13" fmla="*/ 51500 w 53306"/>
                  <a:gd name="connsiteY13" fmla="*/ 15110 h 59705"/>
                  <a:gd name="connsiteX14" fmla="*/ 37242 w 53306"/>
                  <a:gd name="connsiteY14" fmla="*/ 17764 h 59705"/>
                  <a:gd name="connsiteX15" fmla="*/ 33767 w 53306"/>
                  <a:gd name="connsiteY15" fmla="*/ 12672 h 59705"/>
                  <a:gd name="connsiteX16" fmla="*/ 26495 w 53306"/>
                  <a:gd name="connsiteY16" fmla="*/ 10879 h 59705"/>
                  <a:gd name="connsiteX17" fmla="*/ 17969 w 53306"/>
                  <a:gd name="connsiteY17" fmla="*/ 12528 h 59705"/>
                  <a:gd name="connsiteX18" fmla="*/ 16249 w 53306"/>
                  <a:gd name="connsiteY18" fmla="*/ 15612 h 59705"/>
                  <a:gd name="connsiteX19" fmla="*/ 17754 w 53306"/>
                  <a:gd name="connsiteY19" fmla="*/ 18338 h 59705"/>
                  <a:gd name="connsiteX20" fmla="*/ 31833 w 53306"/>
                  <a:gd name="connsiteY20" fmla="*/ 22605 h 59705"/>
                  <a:gd name="connsiteX21" fmla="*/ 48706 w 53306"/>
                  <a:gd name="connsiteY21" fmla="*/ 29310 h 59705"/>
                  <a:gd name="connsiteX22" fmla="*/ 53435 w 53306"/>
                  <a:gd name="connsiteY22" fmla="*/ 40570 h 59705"/>
                  <a:gd name="connsiteX23" fmla="*/ 46879 w 53306"/>
                  <a:gd name="connsiteY23" fmla="*/ 54089 h 59705"/>
                  <a:gd name="connsiteX24" fmla="*/ 27498 w 53306"/>
                  <a:gd name="connsiteY24" fmla="*/ 59719 h 59705"/>
                  <a:gd name="connsiteX25" fmla="*/ 9013 w 53306"/>
                  <a:gd name="connsiteY25" fmla="*/ 54985 h 59705"/>
                  <a:gd name="connsiteX26" fmla="*/ 129 w 53306"/>
                  <a:gd name="connsiteY26" fmla="*/ 4214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06" h="59705">
                    <a:moveTo>
                      <a:pt x="129" y="42148"/>
                    </a:moveTo>
                    <a:lnTo>
                      <a:pt x="15282" y="39817"/>
                    </a:lnTo>
                    <a:cubicBezTo>
                      <a:pt x="15927" y="42758"/>
                      <a:pt x="17217" y="45017"/>
                      <a:pt x="19187" y="46523"/>
                    </a:cubicBezTo>
                    <a:cubicBezTo>
                      <a:pt x="21157" y="48101"/>
                      <a:pt x="23916" y="48854"/>
                      <a:pt x="27498" y="48818"/>
                    </a:cubicBezTo>
                    <a:cubicBezTo>
                      <a:pt x="31367" y="48854"/>
                      <a:pt x="34305" y="48136"/>
                      <a:pt x="36311" y="46666"/>
                    </a:cubicBezTo>
                    <a:cubicBezTo>
                      <a:pt x="37601" y="45698"/>
                      <a:pt x="38281" y="44335"/>
                      <a:pt x="38281" y="42614"/>
                    </a:cubicBezTo>
                    <a:cubicBezTo>
                      <a:pt x="38281" y="41467"/>
                      <a:pt x="37923" y="40534"/>
                      <a:pt x="37207" y="39781"/>
                    </a:cubicBezTo>
                    <a:cubicBezTo>
                      <a:pt x="36454" y="39100"/>
                      <a:pt x="34771" y="38419"/>
                      <a:pt x="32155" y="37773"/>
                    </a:cubicBezTo>
                    <a:cubicBezTo>
                      <a:pt x="19975" y="35120"/>
                      <a:pt x="12237" y="32681"/>
                      <a:pt x="9013" y="30386"/>
                    </a:cubicBezTo>
                    <a:cubicBezTo>
                      <a:pt x="4427" y="27374"/>
                      <a:pt x="2171" y="23071"/>
                      <a:pt x="2206" y="17549"/>
                    </a:cubicBezTo>
                    <a:cubicBezTo>
                      <a:pt x="2171" y="12600"/>
                      <a:pt x="4141" y="8440"/>
                      <a:pt x="8082" y="5070"/>
                    </a:cubicBezTo>
                    <a:cubicBezTo>
                      <a:pt x="11986" y="1699"/>
                      <a:pt x="18041" y="14"/>
                      <a:pt x="26244" y="14"/>
                    </a:cubicBezTo>
                    <a:cubicBezTo>
                      <a:pt x="34054" y="14"/>
                      <a:pt x="39858" y="1304"/>
                      <a:pt x="43655" y="3850"/>
                    </a:cubicBezTo>
                    <a:cubicBezTo>
                      <a:pt x="47452" y="6396"/>
                      <a:pt x="50067" y="10162"/>
                      <a:pt x="51500" y="15110"/>
                    </a:cubicBezTo>
                    <a:lnTo>
                      <a:pt x="37242" y="17764"/>
                    </a:lnTo>
                    <a:cubicBezTo>
                      <a:pt x="36633" y="15540"/>
                      <a:pt x="35487" y="13855"/>
                      <a:pt x="33767" y="12672"/>
                    </a:cubicBezTo>
                    <a:cubicBezTo>
                      <a:pt x="32048" y="11488"/>
                      <a:pt x="29612" y="10879"/>
                      <a:pt x="26495" y="10879"/>
                    </a:cubicBezTo>
                    <a:cubicBezTo>
                      <a:pt x="22519" y="10879"/>
                      <a:pt x="19689" y="11453"/>
                      <a:pt x="17969" y="12528"/>
                    </a:cubicBezTo>
                    <a:cubicBezTo>
                      <a:pt x="16823" y="13389"/>
                      <a:pt x="16249" y="14393"/>
                      <a:pt x="16249" y="15612"/>
                    </a:cubicBezTo>
                    <a:cubicBezTo>
                      <a:pt x="16249" y="16688"/>
                      <a:pt x="16751" y="17620"/>
                      <a:pt x="17754" y="18338"/>
                    </a:cubicBezTo>
                    <a:cubicBezTo>
                      <a:pt x="19115" y="19377"/>
                      <a:pt x="23808" y="20776"/>
                      <a:pt x="31833" y="22605"/>
                    </a:cubicBezTo>
                    <a:cubicBezTo>
                      <a:pt x="39858" y="24469"/>
                      <a:pt x="45482" y="26729"/>
                      <a:pt x="48706" y="29310"/>
                    </a:cubicBezTo>
                    <a:cubicBezTo>
                      <a:pt x="51859" y="32036"/>
                      <a:pt x="53435" y="35765"/>
                      <a:pt x="53435" y="40570"/>
                    </a:cubicBezTo>
                    <a:cubicBezTo>
                      <a:pt x="53435" y="45806"/>
                      <a:pt x="51250" y="50324"/>
                      <a:pt x="46879" y="54089"/>
                    </a:cubicBezTo>
                    <a:cubicBezTo>
                      <a:pt x="42509" y="57854"/>
                      <a:pt x="36024" y="59719"/>
                      <a:pt x="27498" y="59719"/>
                    </a:cubicBezTo>
                    <a:cubicBezTo>
                      <a:pt x="19689" y="59719"/>
                      <a:pt x="13527" y="58141"/>
                      <a:pt x="9013" y="54985"/>
                    </a:cubicBezTo>
                    <a:cubicBezTo>
                      <a:pt x="4427" y="51830"/>
                      <a:pt x="1490" y="47563"/>
                      <a:pt x="129" y="421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FC58D609-054B-0D4F-DAFC-F45B583C2308}"/>
                  </a:ext>
                </a:extLst>
              </p:cNvPr>
              <p:cNvSpPr/>
              <p:nvPr/>
            </p:nvSpPr>
            <p:spPr>
              <a:xfrm>
                <a:off x="1883395" y="1423833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58F1D685-A1AE-C0CE-612E-15DC5F3F6684}"/>
                  </a:ext>
                </a:extLst>
              </p:cNvPr>
              <p:cNvSpPr/>
              <p:nvPr/>
            </p:nvSpPr>
            <p:spPr>
              <a:xfrm>
                <a:off x="1916335" y="1344979"/>
                <a:ext cx="62620" cy="78854"/>
              </a:xfrm>
              <a:custGeom>
                <a:avLst/>
                <a:gdLst>
                  <a:gd name="connsiteX0" fmla="*/ 23496 w 62620"/>
                  <a:gd name="connsiteY0" fmla="*/ 78868 h 78854"/>
                  <a:gd name="connsiteX1" fmla="*/ 23496 w 62620"/>
                  <a:gd name="connsiteY1" fmla="*/ 13353 h 78854"/>
                  <a:gd name="connsiteX2" fmla="*/ 139 w 62620"/>
                  <a:gd name="connsiteY2" fmla="*/ 13353 h 78854"/>
                  <a:gd name="connsiteX3" fmla="*/ 139 w 62620"/>
                  <a:gd name="connsiteY3" fmla="*/ 14 h 78854"/>
                  <a:gd name="connsiteX4" fmla="*/ 62759 w 62620"/>
                  <a:gd name="connsiteY4" fmla="*/ 14 h 78854"/>
                  <a:gd name="connsiteX5" fmla="*/ 62759 w 62620"/>
                  <a:gd name="connsiteY5" fmla="*/ 13353 h 78854"/>
                  <a:gd name="connsiteX6" fmla="*/ 39402 w 62620"/>
                  <a:gd name="connsiteY6" fmla="*/ 13353 h 78854"/>
                  <a:gd name="connsiteX7" fmla="*/ 39402 w 62620"/>
                  <a:gd name="connsiteY7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620" h="78854">
                    <a:moveTo>
                      <a:pt x="23496" y="78868"/>
                    </a:moveTo>
                    <a:lnTo>
                      <a:pt x="23496" y="13353"/>
                    </a:lnTo>
                    <a:lnTo>
                      <a:pt x="139" y="13353"/>
                    </a:lnTo>
                    <a:lnTo>
                      <a:pt x="139" y="14"/>
                    </a:lnTo>
                    <a:lnTo>
                      <a:pt x="62759" y="14"/>
                    </a:lnTo>
                    <a:lnTo>
                      <a:pt x="62759" y="13353"/>
                    </a:lnTo>
                    <a:lnTo>
                      <a:pt x="39402" y="13353"/>
                    </a:lnTo>
                    <a:lnTo>
                      <a:pt x="39402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5C97FF49-F7BA-0370-33DC-BB740109EF33}"/>
                  </a:ext>
                </a:extLst>
              </p:cNvPr>
              <p:cNvSpPr/>
              <p:nvPr/>
            </p:nvSpPr>
            <p:spPr>
              <a:xfrm>
                <a:off x="1984704" y="1365418"/>
                <a:ext cx="53313" cy="59705"/>
              </a:xfrm>
              <a:custGeom>
                <a:avLst/>
                <a:gdLst>
                  <a:gd name="connsiteX0" fmla="*/ 37583 w 53313"/>
                  <a:gd name="connsiteY0" fmla="*/ 40247 h 59705"/>
                  <a:gd name="connsiteX1" fmla="*/ 52629 w 53313"/>
                  <a:gd name="connsiteY1" fmla="*/ 42793 h 59705"/>
                  <a:gd name="connsiteX2" fmla="*/ 43458 w 53313"/>
                  <a:gd name="connsiteY2" fmla="*/ 55380 h 59705"/>
                  <a:gd name="connsiteX3" fmla="*/ 27803 w 53313"/>
                  <a:gd name="connsiteY3" fmla="*/ 59719 h 59705"/>
                  <a:gd name="connsiteX4" fmla="*/ 5771 w 53313"/>
                  <a:gd name="connsiteY4" fmla="*/ 49965 h 59705"/>
                  <a:gd name="connsiteX5" fmla="*/ 146 w 53313"/>
                  <a:gd name="connsiteY5" fmla="*/ 30314 h 59705"/>
                  <a:gd name="connsiteX6" fmla="*/ 7562 w 53313"/>
                  <a:gd name="connsiteY6" fmla="*/ 8082 h 59705"/>
                  <a:gd name="connsiteX7" fmla="*/ 26298 w 53313"/>
                  <a:gd name="connsiteY7" fmla="*/ 14 h 59705"/>
                  <a:gd name="connsiteX8" fmla="*/ 46395 w 53313"/>
                  <a:gd name="connsiteY8" fmla="*/ 8440 h 59705"/>
                  <a:gd name="connsiteX9" fmla="*/ 53453 w 53313"/>
                  <a:gd name="connsiteY9" fmla="*/ 34223 h 59705"/>
                  <a:gd name="connsiteX10" fmla="*/ 15622 w 53313"/>
                  <a:gd name="connsiteY10" fmla="*/ 34223 h 59705"/>
                  <a:gd name="connsiteX11" fmla="*/ 19241 w 53313"/>
                  <a:gd name="connsiteY11" fmla="*/ 44694 h 59705"/>
                  <a:gd name="connsiteX12" fmla="*/ 27946 w 53313"/>
                  <a:gd name="connsiteY12" fmla="*/ 48423 h 59705"/>
                  <a:gd name="connsiteX13" fmla="*/ 33929 w 53313"/>
                  <a:gd name="connsiteY13" fmla="*/ 46487 h 59705"/>
                  <a:gd name="connsiteX14" fmla="*/ 37583 w 53313"/>
                  <a:gd name="connsiteY14" fmla="*/ 40247 h 59705"/>
                  <a:gd name="connsiteX15" fmla="*/ 38442 w 53313"/>
                  <a:gd name="connsiteY15" fmla="*/ 24971 h 59705"/>
                  <a:gd name="connsiteX16" fmla="*/ 35039 w 53313"/>
                  <a:gd name="connsiteY16" fmla="*/ 15003 h 59705"/>
                  <a:gd name="connsiteX17" fmla="*/ 27229 w 53313"/>
                  <a:gd name="connsiteY17" fmla="*/ 11596 h 59705"/>
                  <a:gd name="connsiteX18" fmla="*/ 19062 w 53313"/>
                  <a:gd name="connsiteY18" fmla="*/ 15182 h 59705"/>
                  <a:gd name="connsiteX19" fmla="*/ 15873 w 53313"/>
                  <a:gd name="connsiteY19" fmla="*/ 24971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313" h="59705">
                    <a:moveTo>
                      <a:pt x="37583" y="40247"/>
                    </a:moveTo>
                    <a:lnTo>
                      <a:pt x="52629" y="42793"/>
                    </a:lnTo>
                    <a:cubicBezTo>
                      <a:pt x="50694" y="48316"/>
                      <a:pt x="47613" y="52511"/>
                      <a:pt x="43458" y="55380"/>
                    </a:cubicBezTo>
                    <a:cubicBezTo>
                      <a:pt x="39231" y="58285"/>
                      <a:pt x="34036" y="59719"/>
                      <a:pt x="27803" y="59719"/>
                    </a:cubicBezTo>
                    <a:cubicBezTo>
                      <a:pt x="17844" y="59719"/>
                      <a:pt x="10500" y="56492"/>
                      <a:pt x="5771" y="49965"/>
                    </a:cubicBezTo>
                    <a:cubicBezTo>
                      <a:pt x="2009" y="44801"/>
                      <a:pt x="111" y="38239"/>
                      <a:pt x="146" y="30314"/>
                    </a:cubicBezTo>
                    <a:cubicBezTo>
                      <a:pt x="111" y="20884"/>
                      <a:pt x="2582" y="13461"/>
                      <a:pt x="7562" y="8082"/>
                    </a:cubicBezTo>
                    <a:cubicBezTo>
                      <a:pt x="12470" y="2703"/>
                      <a:pt x="18739" y="14"/>
                      <a:pt x="26298" y="14"/>
                    </a:cubicBezTo>
                    <a:cubicBezTo>
                      <a:pt x="34788" y="14"/>
                      <a:pt x="41487" y="2846"/>
                      <a:pt x="46395" y="8440"/>
                    </a:cubicBezTo>
                    <a:cubicBezTo>
                      <a:pt x="51267" y="14070"/>
                      <a:pt x="53596" y="22641"/>
                      <a:pt x="53453" y="34223"/>
                    </a:cubicBezTo>
                    <a:lnTo>
                      <a:pt x="15622" y="34223"/>
                    </a:lnTo>
                    <a:cubicBezTo>
                      <a:pt x="15694" y="38705"/>
                      <a:pt x="16912" y="42220"/>
                      <a:pt x="19241" y="44694"/>
                    </a:cubicBezTo>
                    <a:cubicBezTo>
                      <a:pt x="21569" y="47204"/>
                      <a:pt x="24471" y="48423"/>
                      <a:pt x="27946" y="48423"/>
                    </a:cubicBezTo>
                    <a:cubicBezTo>
                      <a:pt x="30310" y="48423"/>
                      <a:pt x="32316" y="47778"/>
                      <a:pt x="33929" y="46487"/>
                    </a:cubicBezTo>
                    <a:cubicBezTo>
                      <a:pt x="35505" y="45196"/>
                      <a:pt x="36723" y="43116"/>
                      <a:pt x="37583" y="40247"/>
                    </a:cubicBezTo>
                    <a:close/>
                    <a:moveTo>
                      <a:pt x="38442" y="24971"/>
                    </a:moveTo>
                    <a:cubicBezTo>
                      <a:pt x="38299" y="20597"/>
                      <a:pt x="37153" y="17298"/>
                      <a:pt x="35039" y="15003"/>
                    </a:cubicBezTo>
                    <a:cubicBezTo>
                      <a:pt x="32854" y="12779"/>
                      <a:pt x="30239" y="11632"/>
                      <a:pt x="27229" y="11596"/>
                    </a:cubicBezTo>
                    <a:cubicBezTo>
                      <a:pt x="23898" y="11632"/>
                      <a:pt x="21175" y="12815"/>
                      <a:pt x="19062" y="15182"/>
                    </a:cubicBezTo>
                    <a:cubicBezTo>
                      <a:pt x="16876" y="17584"/>
                      <a:pt x="15837" y="20848"/>
                      <a:pt x="15873" y="24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79F2524-AF32-723C-9806-20A3009C904B}"/>
                  </a:ext>
                </a:extLst>
              </p:cNvPr>
              <p:cNvSpPr/>
              <p:nvPr/>
            </p:nvSpPr>
            <p:spPr>
              <a:xfrm>
                <a:off x="2044981" y="1365418"/>
                <a:ext cx="53306" cy="59705"/>
              </a:xfrm>
              <a:custGeom>
                <a:avLst/>
                <a:gdLst>
                  <a:gd name="connsiteX0" fmla="*/ 153 w 53306"/>
                  <a:gd name="connsiteY0" fmla="*/ 42148 h 59705"/>
                  <a:gd name="connsiteX1" fmla="*/ 15306 w 53306"/>
                  <a:gd name="connsiteY1" fmla="*/ 39817 h 59705"/>
                  <a:gd name="connsiteX2" fmla="*/ 19211 w 53306"/>
                  <a:gd name="connsiteY2" fmla="*/ 46523 h 59705"/>
                  <a:gd name="connsiteX3" fmla="*/ 27522 w 53306"/>
                  <a:gd name="connsiteY3" fmla="*/ 48818 h 59705"/>
                  <a:gd name="connsiteX4" fmla="*/ 36335 w 53306"/>
                  <a:gd name="connsiteY4" fmla="*/ 46666 h 59705"/>
                  <a:gd name="connsiteX5" fmla="*/ 38305 w 53306"/>
                  <a:gd name="connsiteY5" fmla="*/ 42614 h 59705"/>
                  <a:gd name="connsiteX6" fmla="*/ 37231 w 53306"/>
                  <a:gd name="connsiteY6" fmla="*/ 39781 h 59705"/>
                  <a:gd name="connsiteX7" fmla="*/ 32179 w 53306"/>
                  <a:gd name="connsiteY7" fmla="*/ 37773 h 59705"/>
                  <a:gd name="connsiteX8" fmla="*/ 9037 w 53306"/>
                  <a:gd name="connsiteY8" fmla="*/ 30386 h 59705"/>
                  <a:gd name="connsiteX9" fmla="*/ 2230 w 53306"/>
                  <a:gd name="connsiteY9" fmla="*/ 17549 h 59705"/>
                  <a:gd name="connsiteX10" fmla="*/ 8106 w 53306"/>
                  <a:gd name="connsiteY10" fmla="*/ 5070 h 59705"/>
                  <a:gd name="connsiteX11" fmla="*/ 26268 w 53306"/>
                  <a:gd name="connsiteY11" fmla="*/ 14 h 59705"/>
                  <a:gd name="connsiteX12" fmla="*/ 43679 w 53306"/>
                  <a:gd name="connsiteY12" fmla="*/ 3850 h 59705"/>
                  <a:gd name="connsiteX13" fmla="*/ 51524 w 53306"/>
                  <a:gd name="connsiteY13" fmla="*/ 15110 h 59705"/>
                  <a:gd name="connsiteX14" fmla="*/ 37266 w 53306"/>
                  <a:gd name="connsiteY14" fmla="*/ 17764 h 59705"/>
                  <a:gd name="connsiteX15" fmla="*/ 33791 w 53306"/>
                  <a:gd name="connsiteY15" fmla="*/ 12672 h 59705"/>
                  <a:gd name="connsiteX16" fmla="*/ 26519 w 53306"/>
                  <a:gd name="connsiteY16" fmla="*/ 10879 h 59705"/>
                  <a:gd name="connsiteX17" fmla="*/ 17993 w 53306"/>
                  <a:gd name="connsiteY17" fmla="*/ 12528 h 59705"/>
                  <a:gd name="connsiteX18" fmla="*/ 16273 w 53306"/>
                  <a:gd name="connsiteY18" fmla="*/ 15612 h 59705"/>
                  <a:gd name="connsiteX19" fmla="*/ 17778 w 53306"/>
                  <a:gd name="connsiteY19" fmla="*/ 18338 h 59705"/>
                  <a:gd name="connsiteX20" fmla="*/ 31857 w 53306"/>
                  <a:gd name="connsiteY20" fmla="*/ 22605 h 59705"/>
                  <a:gd name="connsiteX21" fmla="*/ 48730 w 53306"/>
                  <a:gd name="connsiteY21" fmla="*/ 29310 h 59705"/>
                  <a:gd name="connsiteX22" fmla="*/ 53459 w 53306"/>
                  <a:gd name="connsiteY22" fmla="*/ 40570 h 59705"/>
                  <a:gd name="connsiteX23" fmla="*/ 46903 w 53306"/>
                  <a:gd name="connsiteY23" fmla="*/ 54089 h 59705"/>
                  <a:gd name="connsiteX24" fmla="*/ 27522 w 53306"/>
                  <a:gd name="connsiteY24" fmla="*/ 59719 h 59705"/>
                  <a:gd name="connsiteX25" fmla="*/ 9037 w 53306"/>
                  <a:gd name="connsiteY25" fmla="*/ 54985 h 59705"/>
                  <a:gd name="connsiteX26" fmla="*/ 153 w 53306"/>
                  <a:gd name="connsiteY26" fmla="*/ 4214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3306" h="59705">
                    <a:moveTo>
                      <a:pt x="153" y="42148"/>
                    </a:moveTo>
                    <a:lnTo>
                      <a:pt x="15306" y="39817"/>
                    </a:lnTo>
                    <a:cubicBezTo>
                      <a:pt x="15951" y="42758"/>
                      <a:pt x="17241" y="45017"/>
                      <a:pt x="19211" y="46523"/>
                    </a:cubicBezTo>
                    <a:cubicBezTo>
                      <a:pt x="21181" y="48101"/>
                      <a:pt x="23940" y="48854"/>
                      <a:pt x="27522" y="48818"/>
                    </a:cubicBezTo>
                    <a:cubicBezTo>
                      <a:pt x="31391" y="48854"/>
                      <a:pt x="34329" y="48136"/>
                      <a:pt x="36335" y="46666"/>
                    </a:cubicBezTo>
                    <a:cubicBezTo>
                      <a:pt x="37625" y="45698"/>
                      <a:pt x="38305" y="44335"/>
                      <a:pt x="38305" y="42614"/>
                    </a:cubicBezTo>
                    <a:cubicBezTo>
                      <a:pt x="38305" y="41467"/>
                      <a:pt x="37947" y="40534"/>
                      <a:pt x="37231" y="39781"/>
                    </a:cubicBezTo>
                    <a:cubicBezTo>
                      <a:pt x="36478" y="39100"/>
                      <a:pt x="34795" y="38419"/>
                      <a:pt x="32179" y="37773"/>
                    </a:cubicBezTo>
                    <a:cubicBezTo>
                      <a:pt x="19999" y="35120"/>
                      <a:pt x="12261" y="32681"/>
                      <a:pt x="9037" y="30386"/>
                    </a:cubicBezTo>
                    <a:cubicBezTo>
                      <a:pt x="4451" y="27374"/>
                      <a:pt x="2195" y="23071"/>
                      <a:pt x="2230" y="17549"/>
                    </a:cubicBezTo>
                    <a:cubicBezTo>
                      <a:pt x="2195" y="12600"/>
                      <a:pt x="4165" y="8440"/>
                      <a:pt x="8106" y="5070"/>
                    </a:cubicBezTo>
                    <a:cubicBezTo>
                      <a:pt x="12010" y="1699"/>
                      <a:pt x="18065" y="14"/>
                      <a:pt x="26268" y="14"/>
                    </a:cubicBezTo>
                    <a:cubicBezTo>
                      <a:pt x="34078" y="14"/>
                      <a:pt x="39882" y="1304"/>
                      <a:pt x="43679" y="3850"/>
                    </a:cubicBezTo>
                    <a:cubicBezTo>
                      <a:pt x="47476" y="6396"/>
                      <a:pt x="50091" y="10162"/>
                      <a:pt x="51524" y="15110"/>
                    </a:cubicBezTo>
                    <a:lnTo>
                      <a:pt x="37266" y="17764"/>
                    </a:lnTo>
                    <a:cubicBezTo>
                      <a:pt x="36657" y="15540"/>
                      <a:pt x="35511" y="13855"/>
                      <a:pt x="33791" y="12672"/>
                    </a:cubicBezTo>
                    <a:cubicBezTo>
                      <a:pt x="32072" y="11488"/>
                      <a:pt x="29636" y="10879"/>
                      <a:pt x="26519" y="10879"/>
                    </a:cubicBezTo>
                    <a:cubicBezTo>
                      <a:pt x="22543" y="10879"/>
                      <a:pt x="19713" y="11453"/>
                      <a:pt x="17993" y="12528"/>
                    </a:cubicBezTo>
                    <a:cubicBezTo>
                      <a:pt x="16847" y="13389"/>
                      <a:pt x="16273" y="14393"/>
                      <a:pt x="16273" y="15612"/>
                    </a:cubicBezTo>
                    <a:cubicBezTo>
                      <a:pt x="16273" y="16688"/>
                      <a:pt x="16775" y="17620"/>
                      <a:pt x="17778" y="18338"/>
                    </a:cubicBezTo>
                    <a:cubicBezTo>
                      <a:pt x="19139" y="19377"/>
                      <a:pt x="23832" y="20776"/>
                      <a:pt x="31857" y="22605"/>
                    </a:cubicBezTo>
                    <a:cubicBezTo>
                      <a:pt x="39882" y="24469"/>
                      <a:pt x="45506" y="26729"/>
                      <a:pt x="48730" y="29310"/>
                    </a:cubicBezTo>
                    <a:cubicBezTo>
                      <a:pt x="51883" y="32036"/>
                      <a:pt x="53459" y="35765"/>
                      <a:pt x="53459" y="40570"/>
                    </a:cubicBezTo>
                    <a:cubicBezTo>
                      <a:pt x="53459" y="45806"/>
                      <a:pt x="51274" y="50324"/>
                      <a:pt x="46903" y="54089"/>
                    </a:cubicBezTo>
                    <a:cubicBezTo>
                      <a:pt x="42533" y="57854"/>
                      <a:pt x="36048" y="59719"/>
                      <a:pt x="27522" y="59719"/>
                    </a:cubicBezTo>
                    <a:cubicBezTo>
                      <a:pt x="19713" y="59719"/>
                      <a:pt x="13551" y="58141"/>
                      <a:pt x="9037" y="54985"/>
                    </a:cubicBezTo>
                    <a:cubicBezTo>
                      <a:pt x="4451" y="51830"/>
                      <a:pt x="1514" y="47563"/>
                      <a:pt x="153" y="421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89F46805-F2F1-C6E1-CAE4-773781B1F2EA}"/>
                  </a:ext>
                </a:extLst>
              </p:cNvPr>
              <p:cNvSpPr/>
              <p:nvPr/>
            </p:nvSpPr>
            <p:spPr>
              <a:xfrm>
                <a:off x="2105257" y="1346521"/>
                <a:ext cx="33674" cy="78603"/>
              </a:xfrm>
              <a:custGeom>
                <a:avLst/>
                <a:gdLst>
                  <a:gd name="connsiteX0" fmla="*/ 32580 w 33674"/>
                  <a:gd name="connsiteY0" fmla="*/ 20202 h 78603"/>
                  <a:gd name="connsiteX1" fmla="*/ 32580 w 33674"/>
                  <a:gd name="connsiteY1" fmla="*/ 32251 h 78603"/>
                  <a:gd name="connsiteX2" fmla="*/ 22263 w 33674"/>
                  <a:gd name="connsiteY2" fmla="*/ 32251 h 78603"/>
                  <a:gd name="connsiteX3" fmla="*/ 22263 w 33674"/>
                  <a:gd name="connsiteY3" fmla="*/ 55272 h 78603"/>
                  <a:gd name="connsiteX4" fmla="*/ 22549 w 33674"/>
                  <a:gd name="connsiteY4" fmla="*/ 63412 h 78603"/>
                  <a:gd name="connsiteX5" fmla="*/ 23911 w 33674"/>
                  <a:gd name="connsiteY5" fmla="*/ 65313 h 78603"/>
                  <a:gd name="connsiteX6" fmla="*/ 26454 w 33674"/>
                  <a:gd name="connsiteY6" fmla="*/ 66066 h 78603"/>
                  <a:gd name="connsiteX7" fmla="*/ 32544 w 33674"/>
                  <a:gd name="connsiteY7" fmla="*/ 64632 h 78603"/>
                  <a:gd name="connsiteX8" fmla="*/ 33834 w 33674"/>
                  <a:gd name="connsiteY8" fmla="*/ 76358 h 78603"/>
                  <a:gd name="connsiteX9" fmla="*/ 21869 w 33674"/>
                  <a:gd name="connsiteY9" fmla="*/ 78617 h 78603"/>
                  <a:gd name="connsiteX10" fmla="*/ 14525 w 33674"/>
                  <a:gd name="connsiteY10" fmla="*/ 77254 h 78603"/>
                  <a:gd name="connsiteX11" fmla="*/ 9724 w 33674"/>
                  <a:gd name="connsiteY11" fmla="*/ 73704 h 78603"/>
                  <a:gd name="connsiteX12" fmla="*/ 7611 w 33674"/>
                  <a:gd name="connsiteY12" fmla="*/ 67787 h 78603"/>
                  <a:gd name="connsiteX13" fmla="*/ 7109 w 33674"/>
                  <a:gd name="connsiteY13" fmla="*/ 57173 h 78603"/>
                  <a:gd name="connsiteX14" fmla="*/ 7109 w 33674"/>
                  <a:gd name="connsiteY14" fmla="*/ 32251 h 78603"/>
                  <a:gd name="connsiteX15" fmla="*/ 159 w 33674"/>
                  <a:gd name="connsiteY15" fmla="*/ 32251 h 78603"/>
                  <a:gd name="connsiteX16" fmla="*/ 159 w 33674"/>
                  <a:gd name="connsiteY16" fmla="*/ 20202 h 78603"/>
                  <a:gd name="connsiteX17" fmla="*/ 7109 w 33674"/>
                  <a:gd name="connsiteY17" fmla="*/ 20202 h 78603"/>
                  <a:gd name="connsiteX18" fmla="*/ 7109 w 33674"/>
                  <a:gd name="connsiteY18" fmla="*/ 8835 h 78603"/>
                  <a:gd name="connsiteX19" fmla="*/ 22263 w 33674"/>
                  <a:gd name="connsiteY19" fmla="*/ 14 h 78603"/>
                  <a:gd name="connsiteX20" fmla="*/ 22263 w 33674"/>
                  <a:gd name="connsiteY20" fmla="*/ 20202 h 786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3674" h="78603">
                    <a:moveTo>
                      <a:pt x="32580" y="20202"/>
                    </a:moveTo>
                    <a:lnTo>
                      <a:pt x="32580" y="32251"/>
                    </a:lnTo>
                    <a:lnTo>
                      <a:pt x="22263" y="32251"/>
                    </a:lnTo>
                    <a:lnTo>
                      <a:pt x="22263" y="55272"/>
                    </a:lnTo>
                    <a:cubicBezTo>
                      <a:pt x="22263" y="59934"/>
                      <a:pt x="22334" y="62659"/>
                      <a:pt x="22549" y="63412"/>
                    </a:cubicBezTo>
                    <a:cubicBezTo>
                      <a:pt x="22728" y="64201"/>
                      <a:pt x="23194" y="64847"/>
                      <a:pt x="23911" y="65313"/>
                    </a:cubicBezTo>
                    <a:cubicBezTo>
                      <a:pt x="24591" y="65851"/>
                      <a:pt x="25451" y="66102"/>
                      <a:pt x="26454" y="66066"/>
                    </a:cubicBezTo>
                    <a:cubicBezTo>
                      <a:pt x="27815" y="66102"/>
                      <a:pt x="29822" y="65600"/>
                      <a:pt x="32544" y="64632"/>
                    </a:cubicBezTo>
                    <a:lnTo>
                      <a:pt x="33834" y="76358"/>
                    </a:lnTo>
                    <a:cubicBezTo>
                      <a:pt x="30252" y="77864"/>
                      <a:pt x="26275" y="78617"/>
                      <a:pt x="21869" y="78617"/>
                    </a:cubicBezTo>
                    <a:cubicBezTo>
                      <a:pt x="19110" y="78617"/>
                      <a:pt x="16674" y="78186"/>
                      <a:pt x="14525" y="77254"/>
                    </a:cubicBezTo>
                    <a:cubicBezTo>
                      <a:pt x="12339" y="76393"/>
                      <a:pt x="10727" y="75210"/>
                      <a:pt x="9724" y="73704"/>
                    </a:cubicBezTo>
                    <a:cubicBezTo>
                      <a:pt x="8685" y="72270"/>
                      <a:pt x="7969" y="70297"/>
                      <a:pt x="7611" y="67787"/>
                    </a:cubicBezTo>
                    <a:cubicBezTo>
                      <a:pt x="7252" y="66066"/>
                      <a:pt x="7109" y="62516"/>
                      <a:pt x="7109" y="57173"/>
                    </a:cubicBezTo>
                    <a:lnTo>
                      <a:pt x="7109" y="32251"/>
                    </a:lnTo>
                    <a:lnTo>
                      <a:pt x="159" y="32251"/>
                    </a:lnTo>
                    <a:lnTo>
                      <a:pt x="159" y="20202"/>
                    </a:lnTo>
                    <a:lnTo>
                      <a:pt x="7109" y="20202"/>
                    </a:lnTo>
                    <a:lnTo>
                      <a:pt x="7109" y="8835"/>
                    </a:lnTo>
                    <a:lnTo>
                      <a:pt x="22263" y="14"/>
                    </a:lnTo>
                    <a:lnTo>
                      <a:pt x="22263" y="20202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8400D744-FEE1-F565-0D1A-161D63247060}"/>
                  </a:ext>
                </a:extLst>
              </p:cNvPr>
              <p:cNvSpPr/>
              <p:nvPr/>
            </p:nvSpPr>
            <p:spPr>
              <a:xfrm>
                <a:off x="2151075" y="1366709"/>
                <a:ext cx="15081" cy="57123"/>
              </a:xfrm>
              <a:custGeom>
                <a:avLst/>
                <a:gdLst>
                  <a:gd name="connsiteX0" fmla="*/ 163 w 15081"/>
                  <a:gd name="connsiteY0" fmla="*/ 15110 h 57123"/>
                  <a:gd name="connsiteX1" fmla="*/ 163 w 15081"/>
                  <a:gd name="connsiteY1" fmla="*/ 14 h 57123"/>
                  <a:gd name="connsiteX2" fmla="*/ 15245 w 15081"/>
                  <a:gd name="connsiteY2" fmla="*/ 14 h 57123"/>
                  <a:gd name="connsiteX3" fmla="*/ 15245 w 15081"/>
                  <a:gd name="connsiteY3" fmla="*/ 15110 h 57123"/>
                  <a:gd name="connsiteX4" fmla="*/ 163 w 15081"/>
                  <a:gd name="connsiteY4" fmla="*/ 57137 h 57123"/>
                  <a:gd name="connsiteX5" fmla="*/ 163 w 15081"/>
                  <a:gd name="connsiteY5" fmla="*/ 42005 h 57123"/>
                  <a:gd name="connsiteX6" fmla="*/ 15245 w 15081"/>
                  <a:gd name="connsiteY6" fmla="*/ 42005 h 57123"/>
                  <a:gd name="connsiteX7" fmla="*/ 15245 w 15081"/>
                  <a:gd name="connsiteY7" fmla="*/ 57137 h 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81" h="57123">
                    <a:moveTo>
                      <a:pt x="163" y="15110"/>
                    </a:moveTo>
                    <a:lnTo>
                      <a:pt x="163" y="14"/>
                    </a:lnTo>
                    <a:lnTo>
                      <a:pt x="15245" y="14"/>
                    </a:lnTo>
                    <a:lnTo>
                      <a:pt x="15245" y="15110"/>
                    </a:lnTo>
                    <a:close/>
                    <a:moveTo>
                      <a:pt x="163" y="57137"/>
                    </a:moveTo>
                    <a:lnTo>
                      <a:pt x="163" y="42005"/>
                    </a:lnTo>
                    <a:lnTo>
                      <a:pt x="15245" y="42005"/>
                    </a:lnTo>
                    <a:lnTo>
                      <a:pt x="15245" y="57137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4F65FDF-6E77-D7A8-E5C4-994881CB6440}"/>
                  </a:ext>
                </a:extLst>
              </p:cNvPr>
              <p:cNvSpPr/>
              <p:nvPr/>
            </p:nvSpPr>
            <p:spPr>
              <a:xfrm>
                <a:off x="2176903" y="1423833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191860D0-01EC-245E-8E9E-100B7343866A}"/>
                  </a:ext>
                </a:extLst>
              </p:cNvPr>
              <p:cNvSpPr/>
              <p:nvPr/>
            </p:nvSpPr>
            <p:spPr>
              <a:xfrm>
                <a:off x="2207408" y="1344979"/>
                <a:ext cx="73368" cy="78854"/>
              </a:xfrm>
              <a:custGeom>
                <a:avLst/>
                <a:gdLst>
                  <a:gd name="connsiteX0" fmla="*/ 28328 w 73368"/>
                  <a:gd name="connsiteY0" fmla="*/ 78868 h 78854"/>
                  <a:gd name="connsiteX1" fmla="*/ 171 w 73368"/>
                  <a:gd name="connsiteY1" fmla="*/ 14 h 78854"/>
                  <a:gd name="connsiteX2" fmla="*/ 17438 w 73368"/>
                  <a:gd name="connsiteY2" fmla="*/ 14 h 78854"/>
                  <a:gd name="connsiteX3" fmla="*/ 37356 w 73368"/>
                  <a:gd name="connsiteY3" fmla="*/ 58356 h 78854"/>
                  <a:gd name="connsiteX4" fmla="*/ 56665 w 73368"/>
                  <a:gd name="connsiteY4" fmla="*/ 14 h 78854"/>
                  <a:gd name="connsiteX5" fmla="*/ 73539 w 73368"/>
                  <a:gd name="connsiteY5" fmla="*/ 14 h 78854"/>
                  <a:gd name="connsiteX6" fmla="*/ 45309 w 73368"/>
                  <a:gd name="connsiteY6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368" h="78854">
                    <a:moveTo>
                      <a:pt x="28328" y="78868"/>
                    </a:moveTo>
                    <a:lnTo>
                      <a:pt x="171" y="14"/>
                    </a:lnTo>
                    <a:lnTo>
                      <a:pt x="17438" y="14"/>
                    </a:lnTo>
                    <a:lnTo>
                      <a:pt x="37356" y="58356"/>
                    </a:lnTo>
                    <a:lnTo>
                      <a:pt x="56665" y="14"/>
                    </a:lnTo>
                    <a:lnTo>
                      <a:pt x="73539" y="14"/>
                    </a:lnTo>
                    <a:lnTo>
                      <a:pt x="45309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6B8456D-87D9-DE57-0B5E-A98A9458474B}"/>
                  </a:ext>
                </a:extLst>
              </p:cNvPr>
              <p:cNvSpPr/>
              <p:nvPr/>
            </p:nvSpPr>
            <p:spPr>
              <a:xfrm>
                <a:off x="2288909" y="1344979"/>
                <a:ext cx="60327" cy="78854"/>
              </a:xfrm>
              <a:custGeom>
                <a:avLst/>
                <a:gdLst>
                  <a:gd name="connsiteX0" fmla="*/ 179 w 60327"/>
                  <a:gd name="connsiteY0" fmla="*/ 78868 h 78854"/>
                  <a:gd name="connsiteX1" fmla="*/ 179 w 60327"/>
                  <a:gd name="connsiteY1" fmla="*/ 14 h 78854"/>
                  <a:gd name="connsiteX2" fmla="*/ 25685 w 60327"/>
                  <a:gd name="connsiteY2" fmla="*/ 14 h 78854"/>
                  <a:gd name="connsiteX3" fmla="*/ 44601 w 60327"/>
                  <a:gd name="connsiteY3" fmla="*/ 1197 h 78854"/>
                  <a:gd name="connsiteX4" fmla="*/ 55921 w 60327"/>
                  <a:gd name="connsiteY4" fmla="*/ 8942 h 78854"/>
                  <a:gd name="connsiteX5" fmla="*/ 60506 w 60327"/>
                  <a:gd name="connsiteY5" fmla="*/ 24290 h 78854"/>
                  <a:gd name="connsiteX6" fmla="*/ 57856 w 60327"/>
                  <a:gd name="connsiteY6" fmla="*/ 36482 h 78854"/>
                  <a:gd name="connsiteX7" fmla="*/ 51156 w 60327"/>
                  <a:gd name="connsiteY7" fmla="*/ 44264 h 78854"/>
                  <a:gd name="connsiteX8" fmla="*/ 42953 w 60327"/>
                  <a:gd name="connsiteY8" fmla="*/ 47993 h 78854"/>
                  <a:gd name="connsiteX9" fmla="*/ 26438 w 60327"/>
                  <a:gd name="connsiteY9" fmla="*/ 49105 h 78854"/>
                  <a:gd name="connsiteX10" fmla="*/ 16085 w 60327"/>
                  <a:gd name="connsiteY10" fmla="*/ 49105 h 78854"/>
                  <a:gd name="connsiteX11" fmla="*/ 16085 w 60327"/>
                  <a:gd name="connsiteY11" fmla="*/ 78868 h 78854"/>
                  <a:gd name="connsiteX12" fmla="*/ 16085 w 60327"/>
                  <a:gd name="connsiteY12" fmla="*/ 13353 h 78854"/>
                  <a:gd name="connsiteX13" fmla="*/ 16085 w 60327"/>
                  <a:gd name="connsiteY13" fmla="*/ 35729 h 78854"/>
                  <a:gd name="connsiteX14" fmla="*/ 24754 w 60327"/>
                  <a:gd name="connsiteY14" fmla="*/ 35729 h 78854"/>
                  <a:gd name="connsiteX15" fmla="*/ 37328 w 60327"/>
                  <a:gd name="connsiteY15" fmla="*/ 34510 h 78854"/>
                  <a:gd name="connsiteX16" fmla="*/ 42308 w 60327"/>
                  <a:gd name="connsiteY16" fmla="*/ 30637 h 78854"/>
                  <a:gd name="connsiteX17" fmla="*/ 44099 w 60327"/>
                  <a:gd name="connsiteY17" fmla="*/ 24505 h 78854"/>
                  <a:gd name="connsiteX18" fmla="*/ 41591 w 60327"/>
                  <a:gd name="connsiteY18" fmla="*/ 17405 h 78854"/>
                  <a:gd name="connsiteX19" fmla="*/ 35215 w 60327"/>
                  <a:gd name="connsiteY19" fmla="*/ 13891 h 78854"/>
                  <a:gd name="connsiteX20" fmla="*/ 23751 w 60327"/>
                  <a:gd name="connsiteY20" fmla="*/ 13353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0327" h="78854">
                    <a:moveTo>
                      <a:pt x="179" y="78868"/>
                    </a:moveTo>
                    <a:lnTo>
                      <a:pt x="179" y="14"/>
                    </a:lnTo>
                    <a:lnTo>
                      <a:pt x="25685" y="14"/>
                    </a:lnTo>
                    <a:cubicBezTo>
                      <a:pt x="35358" y="14"/>
                      <a:pt x="41663" y="408"/>
                      <a:pt x="44601" y="1197"/>
                    </a:cubicBezTo>
                    <a:cubicBezTo>
                      <a:pt x="49114" y="2416"/>
                      <a:pt x="52876" y="4998"/>
                      <a:pt x="55921" y="8942"/>
                    </a:cubicBezTo>
                    <a:cubicBezTo>
                      <a:pt x="58966" y="12887"/>
                      <a:pt x="60506" y="18015"/>
                      <a:pt x="60506" y="24290"/>
                    </a:cubicBezTo>
                    <a:cubicBezTo>
                      <a:pt x="60506" y="29131"/>
                      <a:pt x="59611" y="33183"/>
                      <a:pt x="57856" y="36482"/>
                    </a:cubicBezTo>
                    <a:cubicBezTo>
                      <a:pt x="56100" y="39781"/>
                      <a:pt x="53879" y="42399"/>
                      <a:pt x="51156" y="44264"/>
                    </a:cubicBezTo>
                    <a:cubicBezTo>
                      <a:pt x="48434" y="46200"/>
                      <a:pt x="45675" y="47419"/>
                      <a:pt x="42953" y="47993"/>
                    </a:cubicBezTo>
                    <a:cubicBezTo>
                      <a:pt x="39084" y="48746"/>
                      <a:pt x="33603" y="49140"/>
                      <a:pt x="26438" y="49105"/>
                    </a:cubicBezTo>
                    <a:lnTo>
                      <a:pt x="16085" y="49105"/>
                    </a:lnTo>
                    <a:lnTo>
                      <a:pt x="16085" y="78868"/>
                    </a:lnTo>
                    <a:close/>
                    <a:moveTo>
                      <a:pt x="16085" y="13353"/>
                    </a:moveTo>
                    <a:lnTo>
                      <a:pt x="16085" y="35729"/>
                    </a:lnTo>
                    <a:lnTo>
                      <a:pt x="24754" y="35729"/>
                    </a:lnTo>
                    <a:cubicBezTo>
                      <a:pt x="31023" y="35729"/>
                      <a:pt x="35215" y="35335"/>
                      <a:pt x="37328" y="34510"/>
                    </a:cubicBezTo>
                    <a:cubicBezTo>
                      <a:pt x="39442" y="33685"/>
                      <a:pt x="41090" y="32394"/>
                      <a:pt x="42308" y="30637"/>
                    </a:cubicBezTo>
                    <a:cubicBezTo>
                      <a:pt x="43454" y="28880"/>
                      <a:pt x="44063" y="26836"/>
                      <a:pt x="44099" y="24505"/>
                    </a:cubicBezTo>
                    <a:cubicBezTo>
                      <a:pt x="44063" y="21672"/>
                      <a:pt x="43239" y="19306"/>
                      <a:pt x="41591" y="17405"/>
                    </a:cubicBezTo>
                    <a:cubicBezTo>
                      <a:pt x="39908" y="15576"/>
                      <a:pt x="37758" y="14393"/>
                      <a:pt x="35215" y="13891"/>
                    </a:cubicBezTo>
                    <a:cubicBezTo>
                      <a:pt x="33280" y="13532"/>
                      <a:pt x="29483" y="13353"/>
                      <a:pt x="23751" y="13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CC1BC261-8963-5848-1598-8EA427F8D26F}"/>
                  </a:ext>
                </a:extLst>
              </p:cNvPr>
              <p:cNvSpPr/>
              <p:nvPr/>
            </p:nvSpPr>
            <p:spPr>
              <a:xfrm>
                <a:off x="2359519" y="1343652"/>
                <a:ext cx="68603" cy="81543"/>
              </a:xfrm>
              <a:custGeom>
                <a:avLst/>
                <a:gdLst>
                  <a:gd name="connsiteX0" fmla="*/ 53350 w 68603"/>
                  <a:gd name="connsiteY0" fmla="*/ 51220 h 81543"/>
                  <a:gd name="connsiteX1" fmla="*/ 68790 w 68603"/>
                  <a:gd name="connsiteY1" fmla="*/ 56097 h 81543"/>
                  <a:gd name="connsiteX2" fmla="*/ 57004 w 68603"/>
                  <a:gd name="connsiteY2" fmla="*/ 75282 h 81543"/>
                  <a:gd name="connsiteX3" fmla="*/ 36083 w 68603"/>
                  <a:gd name="connsiteY3" fmla="*/ 81557 h 81543"/>
                  <a:gd name="connsiteX4" fmla="*/ 10289 w 68603"/>
                  <a:gd name="connsiteY4" fmla="*/ 70835 h 81543"/>
                  <a:gd name="connsiteX5" fmla="*/ 187 w 68603"/>
                  <a:gd name="connsiteY5" fmla="*/ 41467 h 81543"/>
                  <a:gd name="connsiteX6" fmla="*/ 10325 w 68603"/>
                  <a:gd name="connsiteY6" fmla="*/ 10915 h 81543"/>
                  <a:gd name="connsiteX7" fmla="*/ 37014 w 68603"/>
                  <a:gd name="connsiteY7" fmla="*/ 14 h 81543"/>
                  <a:gd name="connsiteX8" fmla="*/ 60515 w 68603"/>
                  <a:gd name="connsiteY8" fmla="*/ 8548 h 81543"/>
                  <a:gd name="connsiteX9" fmla="*/ 68575 w 68603"/>
                  <a:gd name="connsiteY9" fmla="*/ 23071 h 81543"/>
                  <a:gd name="connsiteX10" fmla="*/ 52848 w 68603"/>
                  <a:gd name="connsiteY10" fmla="*/ 26836 h 81543"/>
                  <a:gd name="connsiteX11" fmla="*/ 46973 w 68603"/>
                  <a:gd name="connsiteY11" fmla="*/ 17154 h 81543"/>
                  <a:gd name="connsiteX12" fmla="*/ 36226 w 68603"/>
                  <a:gd name="connsiteY12" fmla="*/ 13604 h 81543"/>
                  <a:gd name="connsiteX13" fmla="*/ 22004 w 68603"/>
                  <a:gd name="connsiteY13" fmla="*/ 19915 h 81543"/>
                  <a:gd name="connsiteX14" fmla="*/ 16559 w 68603"/>
                  <a:gd name="connsiteY14" fmla="*/ 40283 h 81543"/>
                  <a:gd name="connsiteX15" fmla="*/ 21932 w 68603"/>
                  <a:gd name="connsiteY15" fmla="*/ 61584 h 81543"/>
                  <a:gd name="connsiteX16" fmla="*/ 35904 w 68603"/>
                  <a:gd name="connsiteY16" fmla="*/ 67931 h 81543"/>
                  <a:gd name="connsiteX17" fmla="*/ 46794 w 68603"/>
                  <a:gd name="connsiteY17" fmla="*/ 63914 h 81543"/>
                  <a:gd name="connsiteX18" fmla="*/ 53350 w 68603"/>
                  <a:gd name="connsiteY18" fmla="*/ 51220 h 8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68603" h="81543">
                    <a:moveTo>
                      <a:pt x="53350" y="51220"/>
                    </a:moveTo>
                    <a:lnTo>
                      <a:pt x="68790" y="56097"/>
                    </a:lnTo>
                    <a:cubicBezTo>
                      <a:pt x="66426" y="64703"/>
                      <a:pt x="62485" y="71122"/>
                      <a:pt x="57004" y="75282"/>
                    </a:cubicBezTo>
                    <a:cubicBezTo>
                      <a:pt x="51487" y="79477"/>
                      <a:pt x="44501" y="81521"/>
                      <a:pt x="36083" y="81557"/>
                    </a:cubicBezTo>
                    <a:cubicBezTo>
                      <a:pt x="25586" y="81521"/>
                      <a:pt x="16988" y="77971"/>
                      <a:pt x="10289" y="70835"/>
                    </a:cubicBezTo>
                    <a:cubicBezTo>
                      <a:pt x="3518" y="63663"/>
                      <a:pt x="151" y="53874"/>
                      <a:pt x="187" y="41467"/>
                    </a:cubicBezTo>
                    <a:cubicBezTo>
                      <a:pt x="151" y="28342"/>
                      <a:pt x="3554" y="18158"/>
                      <a:pt x="10325" y="10915"/>
                    </a:cubicBezTo>
                    <a:cubicBezTo>
                      <a:pt x="17060" y="3671"/>
                      <a:pt x="25944" y="49"/>
                      <a:pt x="37014" y="14"/>
                    </a:cubicBezTo>
                    <a:cubicBezTo>
                      <a:pt x="46651" y="49"/>
                      <a:pt x="54496" y="2882"/>
                      <a:pt x="60515" y="8548"/>
                    </a:cubicBezTo>
                    <a:cubicBezTo>
                      <a:pt x="64097" y="11919"/>
                      <a:pt x="66784" y="16760"/>
                      <a:pt x="68575" y="23071"/>
                    </a:cubicBezTo>
                    <a:lnTo>
                      <a:pt x="52848" y="26836"/>
                    </a:lnTo>
                    <a:cubicBezTo>
                      <a:pt x="51845" y="22748"/>
                      <a:pt x="49911" y="19521"/>
                      <a:pt x="46973" y="17154"/>
                    </a:cubicBezTo>
                    <a:cubicBezTo>
                      <a:pt x="44036" y="14788"/>
                      <a:pt x="40453" y="13604"/>
                      <a:pt x="36226" y="13604"/>
                    </a:cubicBezTo>
                    <a:cubicBezTo>
                      <a:pt x="30387" y="13604"/>
                      <a:pt x="25622" y="15720"/>
                      <a:pt x="22004" y="19915"/>
                    </a:cubicBezTo>
                    <a:cubicBezTo>
                      <a:pt x="18350" y="24111"/>
                      <a:pt x="16559" y="30888"/>
                      <a:pt x="16559" y="40283"/>
                    </a:cubicBezTo>
                    <a:cubicBezTo>
                      <a:pt x="16559" y="50252"/>
                      <a:pt x="18350" y="57352"/>
                      <a:pt x="21932" y="61584"/>
                    </a:cubicBezTo>
                    <a:cubicBezTo>
                      <a:pt x="25515" y="65815"/>
                      <a:pt x="30172" y="67931"/>
                      <a:pt x="35904" y="67931"/>
                    </a:cubicBezTo>
                    <a:cubicBezTo>
                      <a:pt x="40131" y="67931"/>
                      <a:pt x="43749" y="66604"/>
                      <a:pt x="46794" y="63914"/>
                    </a:cubicBezTo>
                    <a:cubicBezTo>
                      <a:pt x="49839" y="61225"/>
                      <a:pt x="52024" y="56994"/>
                      <a:pt x="53350" y="512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D218A4C0-5E9C-E077-D185-CFFF12EE8EBE}"/>
                  </a:ext>
                </a:extLst>
              </p:cNvPr>
              <p:cNvSpPr/>
              <p:nvPr/>
            </p:nvSpPr>
            <p:spPr>
              <a:xfrm>
                <a:off x="2442219" y="1345624"/>
                <a:ext cx="55455" cy="78208"/>
              </a:xfrm>
              <a:custGeom>
                <a:avLst/>
                <a:gdLst>
                  <a:gd name="connsiteX0" fmla="*/ 195 w 55455"/>
                  <a:gd name="connsiteY0" fmla="*/ 78222 h 78208"/>
                  <a:gd name="connsiteX1" fmla="*/ 195 w 55455"/>
                  <a:gd name="connsiteY1" fmla="*/ 14 h 78208"/>
                  <a:gd name="connsiteX2" fmla="*/ 16101 w 55455"/>
                  <a:gd name="connsiteY2" fmla="*/ 14 h 78208"/>
                  <a:gd name="connsiteX3" fmla="*/ 16101 w 55455"/>
                  <a:gd name="connsiteY3" fmla="*/ 64954 h 78208"/>
                  <a:gd name="connsiteX4" fmla="*/ 55651 w 55455"/>
                  <a:gd name="connsiteY4" fmla="*/ 64954 h 78208"/>
                  <a:gd name="connsiteX5" fmla="*/ 55651 w 55455"/>
                  <a:gd name="connsiteY5" fmla="*/ 78222 h 7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455" h="78208">
                    <a:moveTo>
                      <a:pt x="195" y="78222"/>
                    </a:moveTo>
                    <a:lnTo>
                      <a:pt x="195" y="14"/>
                    </a:lnTo>
                    <a:lnTo>
                      <a:pt x="16101" y="14"/>
                    </a:lnTo>
                    <a:lnTo>
                      <a:pt x="16101" y="64954"/>
                    </a:lnTo>
                    <a:lnTo>
                      <a:pt x="55651" y="64954"/>
                    </a:lnTo>
                    <a:lnTo>
                      <a:pt x="55651" y="78222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71218666-1A09-F88A-EEE3-DF3DC652C169}"/>
                  </a:ext>
                </a:extLst>
              </p:cNvPr>
              <p:cNvSpPr/>
              <p:nvPr/>
            </p:nvSpPr>
            <p:spPr>
              <a:xfrm>
                <a:off x="2500988" y="1423833"/>
                <a:ext cx="9170" cy="9179"/>
              </a:xfrm>
              <a:custGeom>
                <a:avLst/>
                <a:gdLst/>
                <a:ahLst/>
                <a:cxnLst/>
                <a:rect l="l" t="t" r="r" b="b"/>
                <a:pathLst>
                  <a:path w="9170" h="9179"/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5458753C-0DD7-5AD6-CD2B-344D95F76033}"/>
                  </a:ext>
                </a:extLst>
              </p:cNvPr>
              <p:cNvSpPr/>
              <p:nvPr/>
            </p:nvSpPr>
            <p:spPr>
              <a:xfrm>
                <a:off x="2539374" y="1344979"/>
                <a:ext cx="76090" cy="78854"/>
              </a:xfrm>
              <a:custGeom>
                <a:avLst/>
                <a:gdLst>
                  <a:gd name="connsiteX0" fmla="*/ 206 w 76090"/>
                  <a:gd name="connsiteY0" fmla="*/ 78868 h 78854"/>
                  <a:gd name="connsiteX1" fmla="*/ 206 w 76090"/>
                  <a:gd name="connsiteY1" fmla="*/ 14 h 78854"/>
                  <a:gd name="connsiteX2" fmla="*/ 23993 w 76090"/>
                  <a:gd name="connsiteY2" fmla="*/ 14 h 78854"/>
                  <a:gd name="connsiteX3" fmla="*/ 38287 w 76090"/>
                  <a:gd name="connsiteY3" fmla="*/ 53802 h 78854"/>
                  <a:gd name="connsiteX4" fmla="*/ 52438 w 76090"/>
                  <a:gd name="connsiteY4" fmla="*/ 14 h 78854"/>
                  <a:gd name="connsiteX5" fmla="*/ 76297 w 76090"/>
                  <a:gd name="connsiteY5" fmla="*/ 14 h 78854"/>
                  <a:gd name="connsiteX6" fmla="*/ 76297 w 76090"/>
                  <a:gd name="connsiteY6" fmla="*/ 78868 h 78854"/>
                  <a:gd name="connsiteX7" fmla="*/ 61501 w 76090"/>
                  <a:gd name="connsiteY7" fmla="*/ 78868 h 78854"/>
                  <a:gd name="connsiteX8" fmla="*/ 61501 w 76090"/>
                  <a:gd name="connsiteY8" fmla="*/ 16796 h 78854"/>
                  <a:gd name="connsiteX9" fmla="*/ 45846 w 76090"/>
                  <a:gd name="connsiteY9" fmla="*/ 78868 h 78854"/>
                  <a:gd name="connsiteX10" fmla="*/ 30549 w 76090"/>
                  <a:gd name="connsiteY10" fmla="*/ 78868 h 78854"/>
                  <a:gd name="connsiteX11" fmla="*/ 14965 w 76090"/>
                  <a:gd name="connsiteY11" fmla="*/ 16796 h 78854"/>
                  <a:gd name="connsiteX12" fmla="*/ 14965 w 76090"/>
                  <a:gd name="connsiteY12" fmla="*/ 78868 h 7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6090" h="78854">
                    <a:moveTo>
                      <a:pt x="206" y="78868"/>
                    </a:moveTo>
                    <a:lnTo>
                      <a:pt x="206" y="14"/>
                    </a:lnTo>
                    <a:lnTo>
                      <a:pt x="23993" y="14"/>
                    </a:lnTo>
                    <a:lnTo>
                      <a:pt x="38287" y="53802"/>
                    </a:lnTo>
                    <a:lnTo>
                      <a:pt x="52438" y="14"/>
                    </a:lnTo>
                    <a:lnTo>
                      <a:pt x="76297" y="14"/>
                    </a:lnTo>
                    <a:lnTo>
                      <a:pt x="76297" y="78868"/>
                    </a:lnTo>
                    <a:lnTo>
                      <a:pt x="61501" y="78868"/>
                    </a:lnTo>
                    <a:lnTo>
                      <a:pt x="61501" y="16796"/>
                    </a:lnTo>
                    <a:lnTo>
                      <a:pt x="45846" y="78868"/>
                    </a:lnTo>
                    <a:lnTo>
                      <a:pt x="30549" y="78868"/>
                    </a:lnTo>
                    <a:lnTo>
                      <a:pt x="14965" y="16796"/>
                    </a:lnTo>
                    <a:lnTo>
                      <a:pt x="14965" y="7886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DEE76CDB-8336-035F-F10C-C03E68C9926D}"/>
                  </a:ext>
                </a:extLst>
              </p:cNvPr>
              <p:cNvSpPr/>
              <p:nvPr/>
            </p:nvSpPr>
            <p:spPr>
              <a:xfrm>
                <a:off x="2626748" y="1365418"/>
                <a:ext cx="53313" cy="59705"/>
              </a:xfrm>
              <a:custGeom>
                <a:avLst/>
                <a:gdLst>
                  <a:gd name="connsiteX0" fmla="*/ 37653 w 53313"/>
                  <a:gd name="connsiteY0" fmla="*/ 40247 h 59705"/>
                  <a:gd name="connsiteX1" fmla="*/ 52699 w 53313"/>
                  <a:gd name="connsiteY1" fmla="*/ 42793 h 59705"/>
                  <a:gd name="connsiteX2" fmla="*/ 43528 w 53313"/>
                  <a:gd name="connsiteY2" fmla="*/ 55380 h 59705"/>
                  <a:gd name="connsiteX3" fmla="*/ 27873 w 53313"/>
                  <a:gd name="connsiteY3" fmla="*/ 59719 h 59705"/>
                  <a:gd name="connsiteX4" fmla="*/ 5841 w 53313"/>
                  <a:gd name="connsiteY4" fmla="*/ 49965 h 59705"/>
                  <a:gd name="connsiteX5" fmla="*/ 216 w 53313"/>
                  <a:gd name="connsiteY5" fmla="*/ 30314 h 59705"/>
                  <a:gd name="connsiteX6" fmla="*/ 7632 w 53313"/>
                  <a:gd name="connsiteY6" fmla="*/ 8082 h 59705"/>
                  <a:gd name="connsiteX7" fmla="*/ 26368 w 53313"/>
                  <a:gd name="connsiteY7" fmla="*/ 14 h 59705"/>
                  <a:gd name="connsiteX8" fmla="*/ 46465 w 53313"/>
                  <a:gd name="connsiteY8" fmla="*/ 8440 h 59705"/>
                  <a:gd name="connsiteX9" fmla="*/ 53523 w 53313"/>
                  <a:gd name="connsiteY9" fmla="*/ 34223 h 59705"/>
                  <a:gd name="connsiteX10" fmla="*/ 15692 w 53313"/>
                  <a:gd name="connsiteY10" fmla="*/ 34223 h 59705"/>
                  <a:gd name="connsiteX11" fmla="*/ 19311 w 53313"/>
                  <a:gd name="connsiteY11" fmla="*/ 44694 h 59705"/>
                  <a:gd name="connsiteX12" fmla="*/ 28016 w 53313"/>
                  <a:gd name="connsiteY12" fmla="*/ 48423 h 59705"/>
                  <a:gd name="connsiteX13" fmla="*/ 33999 w 53313"/>
                  <a:gd name="connsiteY13" fmla="*/ 46487 h 59705"/>
                  <a:gd name="connsiteX14" fmla="*/ 37653 w 53313"/>
                  <a:gd name="connsiteY14" fmla="*/ 40247 h 59705"/>
                  <a:gd name="connsiteX15" fmla="*/ 38512 w 53313"/>
                  <a:gd name="connsiteY15" fmla="*/ 24971 h 59705"/>
                  <a:gd name="connsiteX16" fmla="*/ 35109 w 53313"/>
                  <a:gd name="connsiteY16" fmla="*/ 15003 h 59705"/>
                  <a:gd name="connsiteX17" fmla="*/ 27299 w 53313"/>
                  <a:gd name="connsiteY17" fmla="*/ 11596 h 59705"/>
                  <a:gd name="connsiteX18" fmla="*/ 19132 w 53313"/>
                  <a:gd name="connsiteY18" fmla="*/ 15182 h 59705"/>
                  <a:gd name="connsiteX19" fmla="*/ 15943 w 53313"/>
                  <a:gd name="connsiteY19" fmla="*/ 24971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53313" h="59705">
                    <a:moveTo>
                      <a:pt x="37653" y="40247"/>
                    </a:moveTo>
                    <a:lnTo>
                      <a:pt x="52699" y="42793"/>
                    </a:lnTo>
                    <a:cubicBezTo>
                      <a:pt x="50764" y="48316"/>
                      <a:pt x="47683" y="52511"/>
                      <a:pt x="43528" y="55380"/>
                    </a:cubicBezTo>
                    <a:cubicBezTo>
                      <a:pt x="39301" y="58285"/>
                      <a:pt x="34106" y="59719"/>
                      <a:pt x="27873" y="59719"/>
                    </a:cubicBezTo>
                    <a:cubicBezTo>
                      <a:pt x="17914" y="59719"/>
                      <a:pt x="10570" y="56492"/>
                      <a:pt x="5841" y="49965"/>
                    </a:cubicBezTo>
                    <a:cubicBezTo>
                      <a:pt x="2079" y="44801"/>
                      <a:pt x="181" y="38239"/>
                      <a:pt x="216" y="30314"/>
                    </a:cubicBezTo>
                    <a:cubicBezTo>
                      <a:pt x="181" y="20884"/>
                      <a:pt x="2652" y="13461"/>
                      <a:pt x="7632" y="8082"/>
                    </a:cubicBezTo>
                    <a:cubicBezTo>
                      <a:pt x="12540" y="2703"/>
                      <a:pt x="18809" y="14"/>
                      <a:pt x="26368" y="14"/>
                    </a:cubicBezTo>
                    <a:cubicBezTo>
                      <a:pt x="34858" y="14"/>
                      <a:pt x="41557" y="2846"/>
                      <a:pt x="46465" y="8440"/>
                    </a:cubicBezTo>
                    <a:cubicBezTo>
                      <a:pt x="51338" y="14070"/>
                      <a:pt x="53666" y="22641"/>
                      <a:pt x="53523" y="34223"/>
                    </a:cubicBezTo>
                    <a:lnTo>
                      <a:pt x="15692" y="34223"/>
                    </a:lnTo>
                    <a:cubicBezTo>
                      <a:pt x="15764" y="38705"/>
                      <a:pt x="16982" y="42220"/>
                      <a:pt x="19311" y="44694"/>
                    </a:cubicBezTo>
                    <a:cubicBezTo>
                      <a:pt x="21639" y="47204"/>
                      <a:pt x="24541" y="48423"/>
                      <a:pt x="28016" y="48423"/>
                    </a:cubicBezTo>
                    <a:cubicBezTo>
                      <a:pt x="30380" y="48423"/>
                      <a:pt x="32386" y="47778"/>
                      <a:pt x="33999" y="46487"/>
                    </a:cubicBezTo>
                    <a:cubicBezTo>
                      <a:pt x="35575" y="45196"/>
                      <a:pt x="36793" y="43116"/>
                      <a:pt x="37653" y="40247"/>
                    </a:cubicBezTo>
                    <a:close/>
                    <a:moveTo>
                      <a:pt x="38512" y="24971"/>
                    </a:moveTo>
                    <a:cubicBezTo>
                      <a:pt x="38369" y="20597"/>
                      <a:pt x="37223" y="17298"/>
                      <a:pt x="35109" y="15003"/>
                    </a:cubicBezTo>
                    <a:cubicBezTo>
                      <a:pt x="32924" y="12779"/>
                      <a:pt x="30309" y="11632"/>
                      <a:pt x="27299" y="11596"/>
                    </a:cubicBezTo>
                    <a:cubicBezTo>
                      <a:pt x="23968" y="11632"/>
                      <a:pt x="21245" y="12815"/>
                      <a:pt x="19132" y="15182"/>
                    </a:cubicBezTo>
                    <a:cubicBezTo>
                      <a:pt x="16946" y="17584"/>
                      <a:pt x="15907" y="20848"/>
                      <a:pt x="15943" y="249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7419A88-A55B-BE68-6E37-B7FEE9988F3E}"/>
                  </a:ext>
                </a:extLst>
              </p:cNvPr>
              <p:cNvSpPr/>
              <p:nvPr/>
            </p:nvSpPr>
            <p:spPr>
              <a:xfrm>
                <a:off x="2688384" y="1365418"/>
                <a:ext cx="53558" cy="59705"/>
              </a:xfrm>
              <a:custGeom>
                <a:avLst/>
                <a:gdLst>
                  <a:gd name="connsiteX0" fmla="*/ 15485 w 53558"/>
                  <a:gd name="connsiteY0" fmla="*/ 18732 h 59705"/>
                  <a:gd name="connsiteX1" fmla="*/ 1764 w 53558"/>
                  <a:gd name="connsiteY1" fmla="*/ 16258 h 59705"/>
                  <a:gd name="connsiteX2" fmla="*/ 9717 w 53558"/>
                  <a:gd name="connsiteY2" fmla="*/ 3994 h 59705"/>
                  <a:gd name="connsiteX3" fmla="*/ 26483 w 53558"/>
                  <a:gd name="connsiteY3" fmla="*/ 14 h 59705"/>
                  <a:gd name="connsiteX4" fmla="*/ 41529 w 53558"/>
                  <a:gd name="connsiteY4" fmla="*/ 2416 h 59705"/>
                  <a:gd name="connsiteX5" fmla="*/ 48479 w 53558"/>
                  <a:gd name="connsiteY5" fmla="*/ 8476 h 59705"/>
                  <a:gd name="connsiteX6" fmla="*/ 50521 w 53558"/>
                  <a:gd name="connsiteY6" fmla="*/ 21995 h 59705"/>
                  <a:gd name="connsiteX7" fmla="*/ 50342 w 53558"/>
                  <a:gd name="connsiteY7" fmla="*/ 39638 h 59705"/>
                  <a:gd name="connsiteX8" fmla="*/ 51058 w 53558"/>
                  <a:gd name="connsiteY8" fmla="*/ 50754 h 59705"/>
                  <a:gd name="connsiteX9" fmla="*/ 53781 w 53558"/>
                  <a:gd name="connsiteY9" fmla="*/ 58428 h 59705"/>
                  <a:gd name="connsiteX10" fmla="*/ 38842 w 53558"/>
                  <a:gd name="connsiteY10" fmla="*/ 58428 h 59705"/>
                  <a:gd name="connsiteX11" fmla="*/ 37409 w 53558"/>
                  <a:gd name="connsiteY11" fmla="*/ 53981 h 59705"/>
                  <a:gd name="connsiteX12" fmla="*/ 36836 w 53558"/>
                  <a:gd name="connsiteY12" fmla="*/ 52188 h 59705"/>
                  <a:gd name="connsiteX13" fmla="*/ 28561 w 53558"/>
                  <a:gd name="connsiteY13" fmla="*/ 57854 h 59705"/>
                  <a:gd name="connsiteX14" fmla="*/ 19175 w 53558"/>
                  <a:gd name="connsiteY14" fmla="*/ 59719 h 59705"/>
                  <a:gd name="connsiteX15" fmla="*/ 5275 w 53558"/>
                  <a:gd name="connsiteY15" fmla="*/ 54950 h 59705"/>
                  <a:gd name="connsiteX16" fmla="*/ 224 w 53558"/>
                  <a:gd name="connsiteY16" fmla="*/ 42829 h 59705"/>
                  <a:gd name="connsiteX17" fmla="*/ 2516 w 53558"/>
                  <a:gd name="connsiteY17" fmla="*/ 34187 h 59705"/>
                  <a:gd name="connsiteX18" fmla="*/ 8965 w 53558"/>
                  <a:gd name="connsiteY18" fmla="*/ 28378 h 59705"/>
                  <a:gd name="connsiteX19" fmla="*/ 21002 w 53558"/>
                  <a:gd name="connsiteY19" fmla="*/ 24864 h 59705"/>
                  <a:gd name="connsiteX20" fmla="*/ 35690 w 53558"/>
                  <a:gd name="connsiteY20" fmla="*/ 21135 h 59705"/>
                  <a:gd name="connsiteX21" fmla="*/ 35690 w 53558"/>
                  <a:gd name="connsiteY21" fmla="*/ 19628 h 59705"/>
                  <a:gd name="connsiteX22" fmla="*/ 33540 w 53558"/>
                  <a:gd name="connsiteY22" fmla="*/ 13461 h 59705"/>
                  <a:gd name="connsiteX23" fmla="*/ 25408 w 53558"/>
                  <a:gd name="connsiteY23" fmla="*/ 11596 h 59705"/>
                  <a:gd name="connsiteX24" fmla="*/ 19103 w 53558"/>
                  <a:gd name="connsiteY24" fmla="*/ 13174 h 59705"/>
                  <a:gd name="connsiteX25" fmla="*/ 15485 w 53558"/>
                  <a:gd name="connsiteY25" fmla="*/ 18732 h 59705"/>
                  <a:gd name="connsiteX26" fmla="*/ 35690 w 53558"/>
                  <a:gd name="connsiteY26" fmla="*/ 30996 h 59705"/>
                  <a:gd name="connsiteX27" fmla="*/ 26483 w 53558"/>
                  <a:gd name="connsiteY27" fmla="*/ 33327 h 59705"/>
                  <a:gd name="connsiteX28" fmla="*/ 18279 w 53558"/>
                  <a:gd name="connsiteY28" fmla="*/ 35944 h 59705"/>
                  <a:gd name="connsiteX29" fmla="*/ 15306 w 53558"/>
                  <a:gd name="connsiteY29" fmla="*/ 41287 h 59705"/>
                  <a:gd name="connsiteX30" fmla="*/ 17670 w 53558"/>
                  <a:gd name="connsiteY30" fmla="*/ 46774 h 59705"/>
                  <a:gd name="connsiteX31" fmla="*/ 23689 w 53558"/>
                  <a:gd name="connsiteY31" fmla="*/ 49069 h 59705"/>
                  <a:gd name="connsiteX32" fmla="*/ 31462 w 53558"/>
                  <a:gd name="connsiteY32" fmla="*/ 46379 h 59705"/>
                  <a:gd name="connsiteX33" fmla="*/ 35081 w 53558"/>
                  <a:gd name="connsiteY33" fmla="*/ 41359 h 59705"/>
                  <a:gd name="connsiteX34" fmla="*/ 35690 w 53558"/>
                  <a:gd name="connsiteY34" fmla="*/ 34008 h 59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3558" h="59705">
                    <a:moveTo>
                      <a:pt x="15485" y="18732"/>
                    </a:moveTo>
                    <a:lnTo>
                      <a:pt x="1764" y="16258"/>
                    </a:lnTo>
                    <a:cubicBezTo>
                      <a:pt x="3305" y="10735"/>
                      <a:pt x="5956" y="6648"/>
                      <a:pt x="9717" y="3994"/>
                    </a:cubicBezTo>
                    <a:cubicBezTo>
                      <a:pt x="13443" y="1340"/>
                      <a:pt x="19031" y="14"/>
                      <a:pt x="26483" y="14"/>
                    </a:cubicBezTo>
                    <a:cubicBezTo>
                      <a:pt x="33218" y="14"/>
                      <a:pt x="38233" y="838"/>
                      <a:pt x="41529" y="2416"/>
                    </a:cubicBezTo>
                    <a:cubicBezTo>
                      <a:pt x="44825" y="4030"/>
                      <a:pt x="47118" y="6038"/>
                      <a:pt x="48479" y="8476"/>
                    </a:cubicBezTo>
                    <a:cubicBezTo>
                      <a:pt x="49804" y="10951"/>
                      <a:pt x="50485" y="15469"/>
                      <a:pt x="50521" y="21995"/>
                    </a:cubicBezTo>
                    <a:lnTo>
                      <a:pt x="50342" y="39638"/>
                    </a:lnTo>
                    <a:cubicBezTo>
                      <a:pt x="50342" y="44694"/>
                      <a:pt x="50557" y="48387"/>
                      <a:pt x="51058" y="50754"/>
                    </a:cubicBezTo>
                    <a:cubicBezTo>
                      <a:pt x="51524" y="53157"/>
                      <a:pt x="52455" y="55703"/>
                      <a:pt x="53781" y="58428"/>
                    </a:cubicBezTo>
                    <a:lnTo>
                      <a:pt x="38842" y="58428"/>
                    </a:lnTo>
                    <a:cubicBezTo>
                      <a:pt x="38448" y="57424"/>
                      <a:pt x="37947" y="55954"/>
                      <a:pt x="37409" y="53981"/>
                    </a:cubicBezTo>
                    <a:cubicBezTo>
                      <a:pt x="37123" y="53085"/>
                      <a:pt x="36943" y="52475"/>
                      <a:pt x="36836" y="52188"/>
                    </a:cubicBezTo>
                    <a:cubicBezTo>
                      <a:pt x="34221" y="54699"/>
                      <a:pt x="31462" y="56599"/>
                      <a:pt x="28561" y="57854"/>
                    </a:cubicBezTo>
                    <a:cubicBezTo>
                      <a:pt x="25587" y="59109"/>
                      <a:pt x="22471" y="59719"/>
                      <a:pt x="19175" y="59719"/>
                    </a:cubicBezTo>
                    <a:cubicBezTo>
                      <a:pt x="13300" y="59719"/>
                      <a:pt x="8642" y="58141"/>
                      <a:pt x="5275" y="54950"/>
                    </a:cubicBezTo>
                    <a:cubicBezTo>
                      <a:pt x="1872" y="51758"/>
                      <a:pt x="188" y="47706"/>
                      <a:pt x="224" y="42829"/>
                    </a:cubicBezTo>
                    <a:cubicBezTo>
                      <a:pt x="188" y="39602"/>
                      <a:pt x="976" y="36733"/>
                      <a:pt x="2516" y="34187"/>
                    </a:cubicBezTo>
                    <a:cubicBezTo>
                      <a:pt x="4021" y="31677"/>
                      <a:pt x="6170" y="29741"/>
                      <a:pt x="8965" y="28378"/>
                    </a:cubicBezTo>
                    <a:cubicBezTo>
                      <a:pt x="11759" y="27051"/>
                      <a:pt x="15771" y="25868"/>
                      <a:pt x="21002" y="24864"/>
                    </a:cubicBezTo>
                    <a:cubicBezTo>
                      <a:pt x="28059" y="23537"/>
                      <a:pt x="32931" y="22318"/>
                      <a:pt x="35690" y="21135"/>
                    </a:cubicBezTo>
                    <a:lnTo>
                      <a:pt x="35690" y="19628"/>
                    </a:lnTo>
                    <a:cubicBezTo>
                      <a:pt x="35654" y="16760"/>
                      <a:pt x="34937" y="14680"/>
                      <a:pt x="33540" y="13461"/>
                    </a:cubicBezTo>
                    <a:cubicBezTo>
                      <a:pt x="32071" y="12241"/>
                      <a:pt x="29385" y="11632"/>
                      <a:pt x="25408" y="11596"/>
                    </a:cubicBezTo>
                    <a:cubicBezTo>
                      <a:pt x="22686" y="11632"/>
                      <a:pt x="20572" y="12170"/>
                      <a:pt x="19103" y="13174"/>
                    </a:cubicBezTo>
                    <a:cubicBezTo>
                      <a:pt x="17563" y="14250"/>
                      <a:pt x="16345" y="16078"/>
                      <a:pt x="15485" y="18732"/>
                    </a:cubicBezTo>
                    <a:close/>
                    <a:moveTo>
                      <a:pt x="35690" y="30996"/>
                    </a:moveTo>
                    <a:cubicBezTo>
                      <a:pt x="33683" y="31641"/>
                      <a:pt x="30638" y="32430"/>
                      <a:pt x="26483" y="33327"/>
                    </a:cubicBezTo>
                    <a:cubicBezTo>
                      <a:pt x="22291" y="34223"/>
                      <a:pt x="19533" y="35084"/>
                      <a:pt x="18279" y="35944"/>
                    </a:cubicBezTo>
                    <a:cubicBezTo>
                      <a:pt x="16273" y="37379"/>
                      <a:pt x="15306" y="39172"/>
                      <a:pt x="15306" y="41287"/>
                    </a:cubicBezTo>
                    <a:cubicBezTo>
                      <a:pt x="15306" y="43403"/>
                      <a:pt x="16094" y="45232"/>
                      <a:pt x="17670" y="46774"/>
                    </a:cubicBezTo>
                    <a:cubicBezTo>
                      <a:pt x="19246" y="48316"/>
                      <a:pt x="21253" y="49069"/>
                      <a:pt x="23689" y="49069"/>
                    </a:cubicBezTo>
                    <a:cubicBezTo>
                      <a:pt x="26411" y="49069"/>
                      <a:pt x="28991" y="48172"/>
                      <a:pt x="31462" y="46379"/>
                    </a:cubicBezTo>
                    <a:cubicBezTo>
                      <a:pt x="33289" y="45017"/>
                      <a:pt x="34507" y="43367"/>
                      <a:pt x="35081" y="41359"/>
                    </a:cubicBezTo>
                    <a:cubicBezTo>
                      <a:pt x="35475" y="40104"/>
                      <a:pt x="35654" y="37630"/>
                      <a:pt x="35690" y="34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E0A4FC7-1265-FEEA-43FF-06050004E404}"/>
                  </a:ext>
                </a:extLst>
              </p:cNvPr>
              <p:cNvSpPr/>
              <p:nvPr/>
            </p:nvSpPr>
            <p:spPr>
              <a:xfrm>
                <a:off x="2753462" y="1365418"/>
                <a:ext cx="52016" cy="58414"/>
              </a:xfrm>
              <a:custGeom>
                <a:avLst/>
                <a:gdLst>
                  <a:gd name="connsiteX0" fmla="*/ 52246 w 52016"/>
                  <a:gd name="connsiteY0" fmla="*/ 58428 h 58414"/>
                  <a:gd name="connsiteX1" fmla="*/ 37128 w 52016"/>
                  <a:gd name="connsiteY1" fmla="*/ 58428 h 58414"/>
                  <a:gd name="connsiteX2" fmla="*/ 37128 w 52016"/>
                  <a:gd name="connsiteY2" fmla="*/ 29275 h 58414"/>
                  <a:gd name="connsiteX3" fmla="*/ 36161 w 52016"/>
                  <a:gd name="connsiteY3" fmla="*/ 17333 h 58414"/>
                  <a:gd name="connsiteX4" fmla="*/ 33008 w 52016"/>
                  <a:gd name="connsiteY4" fmla="*/ 13102 h 58414"/>
                  <a:gd name="connsiteX5" fmla="*/ 27778 w 52016"/>
                  <a:gd name="connsiteY5" fmla="*/ 11596 h 58414"/>
                  <a:gd name="connsiteX6" fmla="*/ 20756 w 52016"/>
                  <a:gd name="connsiteY6" fmla="*/ 13748 h 58414"/>
                  <a:gd name="connsiteX7" fmla="*/ 16458 w 52016"/>
                  <a:gd name="connsiteY7" fmla="*/ 19449 h 58414"/>
                  <a:gd name="connsiteX8" fmla="*/ 15311 w 52016"/>
                  <a:gd name="connsiteY8" fmla="*/ 32538 h 58414"/>
                  <a:gd name="connsiteX9" fmla="*/ 15311 w 52016"/>
                  <a:gd name="connsiteY9" fmla="*/ 58428 h 58414"/>
                  <a:gd name="connsiteX10" fmla="*/ 229 w 52016"/>
                  <a:gd name="connsiteY10" fmla="*/ 58428 h 58414"/>
                  <a:gd name="connsiteX11" fmla="*/ 229 w 52016"/>
                  <a:gd name="connsiteY11" fmla="*/ 1304 h 58414"/>
                  <a:gd name="connsiteX12" fmla="*/ 14237 w 52016"/>
                  <a:gd name="connsiteY12" fmla="*/ 1304 h 58414"/>
                  <a:gd name="connsiteX13" fmla="*/ 14237 w 52016"/>
                  <a:gd name="connsiteY13" fmla="*/ 9696 h 58414"/>
                  <a:gd name="connsiteX14" fmla="*/ 33044 w 52016"/>
                  <a:gd name="connsiteY14" fmla="*/ 14 h 58414"/>
                  <a:gd name="connsiteX15" fmla="*/ 42179 w 52016"/>
                  <a:gd name="connsiteY15" fmla="*/ 1842 h 58414"/>
                  <a:gd name="connsiteX16" fmla="*/ 48413 w 52016"/>
                  <a:gd name="connsiteY16" fmla="*/ 6432 h 58414"/>
                  <a:gd name="connsiteX17" fmla="*/ 51386 w 52016"/>
                  <a:gd name="connsiteY17" fmla="*/ 12779 h 58414"/>
                  <a:gd name="connsiteX18" fmla="*/ 52246 w 52016"/>
                  <a:gd name="connsiteY18" fmla="*/ 22927 h 58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2016" h="58414">
                    <a:moveTo>
                      <a:pt x="52246" y="58428"/>
                    </a:moveTo>
                    <a:lnTo>
                      <a:pt x="37128" y="58428"/>
                    </a:lnTo>
                    <a:lnTo>
                      <a:pt x="37128" y="29275"/>
                    </a:lnTo>
                    <a:cubicBezTo>
                      <a:pt x="37128" y="23107"/>
                      <a:pt x="36806" y="19126"/>
                      <a:pt x="36161" y="17333"/>
                    </a:cubicBezTo>
                    <a:cubicBezTo>
                      <a:pt x="35516" y="15540"/>
                      <a:pt x="34441" y="14142"/>
                      <a:pt x="33008" y="13102"/>
                    </a:cubicBezTo>
                    <a:cubicBezTo>
                      <a:pt x="31504" y="12134"/>
                      <a:pt x="29784" y="11632"/>
                      <a:pt x="27778" y="11596"/>
                    </a:cubicBezTo>
                    <a:cubicBezTo>
                      <a:pt x="25163" y="11632"/>
                      <a:pt x="22798" y="12349"/>
                      <a:pt x="20756" y="13748"/>
                    </a:cubicBezTo>
                    <a:cubicBezTo>
                      <a:pt x="18643" y="15218"/>
                      <a:pt x="17210" y="17118"/>
                      <a:pt x="16458" y="19449"/>
                    </a:cubicBezTo>
                    <a:cubicBezTo>
                      <a:pt x="15669" y="21852"/>
                      <a:pt x="15311" y="26227"/>
                      <a:pt x="15311" y="32538"/>
                    </a:cubicBezTo>
                    <a:lnTo>
                      <a:pt x="15311" y="58428"/>
                    </a:lnTo>
                    <a:lnTo>
                      <a:pt x="229" y="58428"/>
                    </a:lnTo>
                    <a:lnTo>
                      <a:pt x="229" y="1304"/>
                    </a:lnTo>
                    <a:lnTo>
                      <a:pt x="14237" y="1304"/>
                    </a:lnTo>
                    <a:lnTo>
                      <a:pt x="14237" y="9696"/>
                    </a:lnTo>
                    <a:cubicBezTo>
                      <a:pt x="19216" y="3241"/>
                      <a:pt x="25485" y="14"/>
                      <a:pt x="33044" y="14"/>
                    </a:cubicBezTo>
                    <a:cubicBezTo>
                      <a:pt x="36376" y="14"/>
                      <a:pt x="39421" y="623"/>
                      <a:pt x="42179" y="1842"/>
                    </a:cubicBezTo>
                    <a:cubicBezTo>
                      <a:pt x="44902" y="3062"/>
                      <a:pt x="46980" y="4604"/>
                      <a:pt x="48413" y="6432"/>
                    </a:cubicBezTo>
                    <a:cubicBezTo>
                      <a:pt x="49846" y="8333"/>
                      <a:pt x="50813" y="10449"/>
                      <a:pt x="51386" y="12779"/>
                    </a:cubicBezTo>
                    <a:cubicBezTo>
                      <a:pt x="51924" y="15182"/>
                      <a:pt x="52210" y="18553"/>
                      <a:pt x="52246" y="229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446" name="Group 445">
            <a:extLst>
              <a:ext uri="{FF2B5EF4-FFF2-40B4-BE49-F238E27FC236}">
                <a16:creationId xmlns:a16="http://schemas.microsoft.com/office/drawing/2014/main" id="{9CAEC655-653A-70E4-2146-3661066DB6F4}"/>
              </a:ext>
            </a:extLst>
          </p:cNvPr>
          <p:cNvGrpSpPr/>
          <p:nvPr/>
        </p:nvGrpSpPr>
        <p:grpSpPr>
          <a:xfrm>
            <a:off x="7841519" y="3186672"/>
            <a:ext cx="617859" cy="1974535"/>
            <a:chOff x="1689639" y="3186672"/>
            <a:chExt cx="617859" cy="1974535"/>
          </a:xfrm>
        </p:grpSpPr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ED5E17-FCE0-EE72-8027-400B50715E0F}"/>
                </a:ext>
              </a:extLst>
            </p:cNvPr>
            <p:cNvSpPr/>
            <p:nvPr/>
          </p:nvSpPr>
          <p:spPr>
            <a:xfrm>
              <a:off x="1901113" y="4381530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7E72B046-D719-1A71-0DB8-E2215DB3D9A0}"/>
                </a:ext>
              </a:extLst>
            </p:cNvPr>
            <p:cNvSpPr/>
            <p:nvPr/>
          </p:nvSpPr>
          <p:spPr>
            <a:xfrm>
              <a:off x="1967639" y="4326019"/>
              <a:ext cx="58712" cy="58769"/>
            </a:xfrm>
            <a:custGeom>
              <a:avLst/>
              <a:gdLst>
                <a:gd name="connsiteX0" fmla="*/ 58713 w 58712"/>
                <a:gd name="connsiteY0" fmla="*/ 29399 h 58769"/>
                <a:gd name="connsiteX1" fmla="*/ 0 w 58712"/>
                <a:gd name="connsiteY1" fmla="*/ 29399 h 58769"/>
                <a:gd name="connsiteX2" fmla="*/ 58713 w 58712"/>
                <a:gd name="connsiteY2" fmla="*/ 29399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99"/>
                  </a:moveTo>
                  <a:cubicBezTo>
                    <a:pt x="58713" y="68560"/>
                    <a:pt x="0" y="68560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4D954F75-BB23-D074-F752-368F8F4E11CA}"/>
                </a:ext>
              </a:extLst>
            </p:cNvPr>
            <p:cNvSpPr/>
            <p:nvPr/>
          </p:nvSpPr>
          <p:spPr>
            <a:xfrm>
              <a:off x="1960110" y="4670661"/>
              <a:ext cx="58721" cy="58769"/>
            </a:xfrm>
            <a:custGeom>
              <a:avLst/>
              <a:gdLst>
                <a:gd name="connsiteX0" fmla="*/ 58722 w 58721"/>
                <a:gd name="connsiteY0" fmla="*/ 29399 h 58769"/>
                <a:gd name="connsiteX1" fmla="*/ 0 w 58721"/>
                <a:gd name="connsiteY1" fmla="*/ 29399 h 58769"/>
                <a:gd name="connsiteX2" fmla="*/ 58722 w 58721"/>
                <a:gd name="connsiteY2" fmla="*/ 29399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9">
                  <a:moveTo>
                    <a:pt x="58722" y="29399"/>
                  </a:moveTo>
                  <a:cubicBezTo>
                    <a:pt x="58722" y="68560"/>
                    <a:pt x="0" y="68560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AA67014-E276-0EDE-841B-91E4549EC004}"/>
                </a:ext>
              </a:extLst>
            </p:cNvPr>
            <p:cNvSpPr/>
            <p:nvPr/>
          </p:nvSpPr>
          <p:spPr>
            <a:xfrm>
              <a:off x="1921032" y="4421297"/>
              <a:ext cx="58712" cy="58762"/>
            </a:xfrm>
            <a:custGeom>
              <a:avLst/>
              <a:gdLst>
                <a:gd name="connsiteX0" fmla="*/ 58713 w 58712"/>
                <a:gd name="connsiteY0" fmla="*/ 29399 h 58762"/>
                <a:gd name="connsiteX1" fmla="*/ 0 w 58712"/>
                <a:gd name="connsiteY1" fmla="*/ 29399 h 58762"/>
                <a:gd name="connsiteX2" fmla="*/ 58713 w 58712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9"/>
                  </a:moveTo>
                  <a:cubicBezTo>
                    <a:pt x="58713" y="68551"/>
                    <a:pt x="0" y="68551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B9C4368-497E-C75C-2ED1-F0ACF75502AD}"/>
                </a:ext>
              </a:extLst>
            </p:cNvPr>
            <p:cNvSpPr/>
            <p:nvPr/>
          </p:nvSpPr>
          <p:spPr>
            <a:xfrm>
              <a:off x="2078012" y="4179790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CCCD512C-9FB5-2496-FB61-CAD653347D6B}"/>
                </a:ext>
              </a:extLst>
            </p:cNvPr>
            <p:cNvSpPr/>
            <p:nvPr/>
          </p:nvSpPr>
          <p:spPr>
            <a:xfrm>
              <a:off x="1935935" y="4266999"/>
              <a:ext cx="58676" cy="58790"/>
            </a:xfrm>
            <a:custGeom>
              <a:avLst/>
              <a:gdLst>
                <a:gd name="connsiteX0" fmla="*/ 58676 w 58676"/>
                <a:gd name="connsiteY0" fmla="*/ 29392 h 58790"/>
                <a:gd name="connsiteX1" fmla="*/ 0 w 58676"/>
                <a:gd name="connsiteY1" fmla="*/ 29392 h 58790"/>
                <a:gd name="connsiteX2" fmla="*/ 58676 w 58676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90">
                  <a:moveTo>
                    <a:pt x="58676" y="29392"/>
                  </a:moveTo>
                  <a:cubicBezTo>
                    <a:pt x="58676" y="68590"/>
                    <a:pt x="0" y="68590"/>
                    <a:pt x="0" y="29392"/>
                  </a:cubicBezTo>
                  <a:cubicBezTo>
                    <a:pt x="0" y="-9797"/>
                    <a:pt x="58676" y="-9797"/>
                    <a:pt x="58676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FF79DB13-272C-B2DB-5661-C11602D67ED8}"/>
                </a:ext>
              </a:extLst>
            </p:cNvPr>
            <p:cNvSpPr/>
            <p:nvPr/>
          </p:nvSpPr>
          <p:spPr>
            <a:xfrm>
              <a:off x="2054049" y="4336769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B7986C88-75A7-DE7D-C003-E584D17CEC19}"/>
                </a:ext>
              </a:extLst>
            </p:cNvPr>
            <p:cNvSpPr/>
            <p:nvPr/>
          </p:nvSpPr>
          <p:spPr>
            <a:xfrm>
              <a:off x="1985624" y="4702901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A8F937F4-CAFB-8095-BF0D-8DE648174914}"/>
                </a:ext>
              </a:extLst>
            </p:cNvPr>
            <p:cNvSpPr/>
            <p:nvPr/>
          </p:nvSpPr>
          <p:spPr>
            <a:xfrm>
              <a:off x="1954736" y="4295927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4463ADEE-AC1B-99B7-91DC-087B3A7BBDA9}"/>
                </a:ext>
              </a:extLst>
            </p:cNvPr>
            <p:cNvSpPr/>
            <p:nvPr/>
          </p:nvSpPr>
          <p:spPr>
            <a:xfrm>
              <a:off x="2052178" y="4376582"/>
              <a:ext cx="58721" cy="58790"/>
            </a:xfrm>
            <a:custGeom>
              <a:avLst/>
              <a:gdLst>
                <a:gd name="connsiteX0" fmla="*/ 58722 w 58721"/>
                <a:gd name="connsiteY0" fmla="*/ 29399 h 58790"/>
                <a:gd name="connsiteX1" fmla="*/ 0 w 58721"/>
                <a:gd name="connsiteY1" fmla="*/ 29399 h 58790"/>
                <a:gd name="connsiteX2" fmla="*/ 58722 w 58721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9"/>
                  </a:moveTo>
                  <a:cubicBezTo>
                    <a:pt x="58722" y="68588"/>
                    <a:pt x="0" y="68588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55E3496E-FCE9-D2D3-3871-FE4D38F6C152}"/>
                </a:ext>
              </a:extLst>
            </p:cNvPr>
            <p:cNvSpPr/>
            <p:nvPr/>
          </p:nvSpPr>
          <p:spPr>
            <a:xfrm>
              <a:off x="2014641" y="4327027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C0D9B38B-8263-DD16-2447-ACEDB835E677}"/>
                </a:ext>
              </a:extLst>
            </p:cNvPr>
            <p:cNvSpPr/>
            <p:nvPr/>
          </p:nvSpPr>
          <p:spPr>
            <a:xfrm>
              <a:off x="1935899" y="4334701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8EE58507-BE9D-9171-ED2C-C5B35DE43ED2}"/>
                </a:ext>
              </a:extLst>
            </p:cNvPr>
            <p:cNvSpPr/>
            <p:nvPr/>
          </p:nvSpPr>
          <p:spPr>
            <a:xfrm>
              <a:off x="1916585" y="4302571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B13635E-6356-C9EA-F624-2D293AA4B2AF}"/>
                </a:ext>
              </a:extLst>
            </p:cNvPr>
            <p:cNvSpPr/>
            <p:nvPr/>
          </p:nvSpPr>
          <p:spPr>
            <a:xfrm>
              <a:off x="2065576" y="4280475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65713B57-57B1-6303-6F76-23AF5960052A}"/>
                </a:ext>
              </a:extLst>
            </p:cNvPr>
            <p:cNvSpPr/>
            <p:nvPr/>
          </p:nvSpPr>
          <p:spPr>
            <a:xfrm>
              <a:off x="2080947" y="4518767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C0251B5B-0CD2-AE38-68C9-CE90D8FAD663}"/>
                </a:ext>
              </a:extLst>
            </p:cNvPr>
            <p:cNvSpPr/>
            <p:nvPr/>
          </p:nvSpPr>
          <p:spPr>
            <a:xfrm>
              <a:off x="1865181" y="4034848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B7A18460-DFC6-5FFA-39A9-50321F0C253F}"/>
                </a:ext>
              </a:extLst>
            </p:cNvPr>
            <p:cNvSpPr/>
            <p:nvPr/>
          </p:nvSpPr>
          <p:spPr>
            <a:xfrm>
              <a:off x="1942493" y="4338458"/>
              <a:ext cx="58676" cy="58762"/>
            </a:xfrm>
            <a:custGeom>
              <a:avLst/>
              <a:gdLst>
                <a:gd name="connsiteX0" fmla="*/ 58676 w 58676"/>
                <a:gd name="connsiteY0" fmla="*/ 29371 h 58762"/>
                <a:gd name="connsiteX1" fmla="*/ 0 w 58676"/>
                <a:gd name="connsiteY1" fmla="*/ 29371 h 58762"/>
                <a:gd name="connsiteX2" fmla="*/ 58676 w 58676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71"/>
                  </a:moveTo>
                  <a:cubicBezTo>
                    <a:pt x="58676" y="68560"/>
                    <a:pt x="0" y="68560"/>
                    <a:pt x="0" y="29371"/>
                  </a:cubicBezTo>
                  <a:cubicBezTo>
                    <a:pt x="0" y="-9790"/>
                    <a:pt x="58676" y="-9790"/>
                    <a:pt x="58676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F133CFFC-1274-4589-F3D5-D509D37F8061}"/>
                </a:ext>
              </a:extLst>
            </p:cNvPr>
            <p:cNvSpPr/>
            <p:nvPr/>
          </p:nvSpPr>
          <p:spPr>
            <a:xfrm>
              <a:off x="1963623" y="4520264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881E6B0-3CF6-1859-1371-EDAA387F856F}"/>
                </a:ext>
              </a:extLst>
            </p:cNvPr>
            <p:cNvSpPr/>
            <p:nvPr/>
          </p:nvSpPr>
          <p:spPr>
            <a:xfrm>
              <a:off x="1940090" y="4411546"/>
              <a:ext cx="58676" cy="58762"/>
            </a:xfrm>
            <a:custGeom>
              <a:avLst/>
              <a:gdLst>
                <a:gd name="connsiteX0" fmla="*/ 58676 w 58676"/>
                <a:gd name="connsiteY0" fmla="*/ 29392 h 58762"/>
                <a:gd name="connsiteX1" fmla="*/ 0 w 58676"/>
                <a:gd name="connsiteY1" fmla="*/ 29392 h 58762"/>
                <a:gd name="connsiteX2" fmla="*/ 58676 w 58676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92"/>
                  </a:moveTo>
                  <a:cubicBezTo>
                    <a:pt x="58676" y="68553"/>
                    <a:pt x="0" y="68553"/>
                    <a:pt x="0" y="29392"/>
                  </a:cubicBezTo>
                  <a:cubicBezTo>
                    <a:pt x="0" y="-9797"/>
                    <a:pt x="58676" y="-9797"/>
                    <a:pt x="58676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CAA379A6-4DE5-CE3C-CBEB-8D87A4941FFD}"/>
                </a:ext>
              </a:extLst>
            </p:cNvPr>
            <p:cNvSpPr/>
            <p:nvPr/>
          </p:nvSpPr>
          <p:spPr>
            <a:xfrm>
              <a:off x="1935073" y="4576748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A4F3C89C-8F3B-E9E4-CA09-2D5B3C58A12A}"/>
                </a:ext>
              </a:extLst>
            </p:cNvPr>
            <p:cNvSpPr/>
            <p:nvPr/>
          </p:nvSpPr>
          <p:spPr>
            <a:xfrm>
              <a:off x="1937256" y="4312993"/>
              <a:ext cx="58721" cy="58769"/>
            </a:xfrm>
            <a:custGeom>
              <a:avLst/>
              <a:gdLst>
                <a:gd name="connsiteX0" fmla="*/ 58722 w 58721"/>
                <a:gd name="connsiteY0" fmla="*/ 29371 h 58769"/>
                <a:gd name="connsiteX1" fmla="*/ 0 w 58721"/>
                <a:gd name="connsiteY1" fmla="*/ 29371 h 58769"/>
                <a:gd name="connsiteX2" fmla="*/ 58722 w 58721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9">
                  <a:moveTo>
                    <a:pt x="58722" y="29371"/>
                  </a:moveTo>
                  <a:cubicBezTo>
                    <a:pt x="58722" y="68569"/>
                    <a:pt x="0" y="68569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2762642B-7716-21FB-D62C-06E001A22915}"/>
                </a:ext>
              </a:extLst>
            </p:cNvPr>
            <p:cNvSpPr/>
            <p:nvPr/>
          </p:nvSpPr>
          <p:spPr>
            <a:xfrm>
              <a:off x="1863567" y="4346993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6418EB1B-7679-46F1-E00C-70CB9C7EF81F}"/>
                </a:ext>
              </a:extLst>
            </p:cNvPr>
            <p:cNvSpPr/>
            <p:nvPr/>
          </p:nvSpPr>
          <p:spPr>
            <a:xfrm>
              <a:off x="2026600" y="4355891"/>
              <a:ext cx="58685" cy="58790"/>
            </a:xfrm>
            <a:custGeom>
              <a:avLst/>
              <a:gdLst>
                <a:gd name="connsiteX0" fmla="*/ 58685 w 58685"/>
                <a:gd name="connsiteY0" fmla="*/ 29399 h 58790"/>
                <a:gd name="connsiteX1" fmla="*/ 0 w 58685"/>
                <a:gd name="connsiteY1" fmla="*/ 29399 h 58790"/>
                <a:gd name="connsiteX2" fmla="*/ 58685 w 58685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90">
                  <a:moveTo>
                    <a:pt x="58685" y="29399"/>
                  </a:moveTo>
                  <a:cubicBezTo>
                    <a:pt x="58685" y="68588"/>
                    <a:pt x="0" y="68588"/>
                    <a:pt x="0" y="29399"/>
                  </a:cubicBezTo>
                  <a:cubicBezTo>
                    <a:pt x="0" y="-9800"/>
                    <a:pt x="58685" y="-9800"/>
                    <a:pt x="58685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110D4676-C56D-894C-E833-5F7F7A66E9C3}"/>
                </a:ext>
              </a:extLst>
            </p:cNvPr>
            <p:cNvSpPr/>
            <p:nvPr/>
          </p:nvSpPr>
          <p:spPr>
            <a:xfrm>
              <a:off x="2062495" y="4122094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C561DCEA-ED90-1038-DFBE-A224FEB9C023}"/>
                </a:ext>
              </a:extLst>
            </p:cNvPr>
            <p:cNvSpPr/>
            <p:nvPr/>
          </p:nvSpPr>
          <p:spPr>
            <a:xfrm>
              <a:off x="1935715" y="4226656"/>
              <a:ext cx="58721" cy="58790"/>
            </a:xfrm>
            <a:custGeom>
              <a:avLst/>
              <a:gdLst>
                <a:gd name="connsiteX0" fmla="*/ 58722 w 58721"/>
                <a:gd name="connsiteY0" fmla="*/ 29399 h 58790"/>
                <a:gd name="connsiteX1" fmla="*/ 0 w 58721"/>
                <a:gd name="connsiteY1" fmla="*/ 29399 h 58790"/>
                <a:gd name="connsiteX2" fmla="*/ 58722 w 58721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9"/>
                  </a:moveTo>
                  <a:cubicBezTo>
                    <a:pt x="58722" y="68588"/>
                    <a:pt x="0" y="68588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4A7F489-B12A-9AB2-02CD-90A71BFB99A7}"/>
                </a:ext>
              </a:extLst>
            </p:cNvPr>
            <p:cNvSpPr/>
            <p:nvPr/>
          </p:nvSpPr>
          <p:spPr>
            <a:xfrm>
              <a:off x="1868299" y="4618168"/>
              <a:ext cx="58712" cy="58790"/>
            </a:xfrm>
            <a:custGeom>
              <a:avLst/>
              <a:gdLst>
                <a:gd name="connsiteX0" fmla="*/ 58713 w 58712"/>
                <a:gd name="connsiteY0" fmla="*/ 29392 h 58790"/>
                <a:gd name="connsiteX1" fmla="*/ 0 w 58712"/>
                <a:gd name="connsiteY1" fmla="*/ 29392 h 58790"/>
                <a:gd name="connsiteX2" fmla="*/ 58713 w 58712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2"/>
                  </a:moveTo>
                  <a:cubicBezTo>
                    <a:pt x="58713" y="68590"/>
                    <a:pt x="0" y="68590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2869857E-4A7F-0DFC-D223-2F20108EB506}"/>
                </a:ext>
              </a:extLst>
            </p:cNvPr>
            <p:cNvSpPr/>
            <p:nvPr/>
          </p:nvSpPr>
          <p:spPr>
            <a:xfrm>
              <a:off x="1974123" y="4356099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BAE0DF41-54EE-B099-8CA6-01441442D700}"/>
                </a:ext>
              </a:extLst>
            </p:cNvPr>
            <p:cNvSpPr/>
            <p:nvPr/>
          </p:nvSpPr>
          <p:spPr>
            <a:xfrm>
              <a:off x="2014888" y="4529095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55F3AA-55CD-16DD-D567-6FE050CE6981}"/>
                </a:ext>
              </a:extLst>
            </p:cNvPr>
            <p:cNvSpPr/>
            <p:nvPr/>
          </p:nvSpPr>
          <p:spPr>
            <a:xfrm>
              <a:off x="1898600" y="4505101"/>
              <a:ext cx="58721" cy="58762"/>
            </a:xfrm>
            <a:custGeom>
              <a:avLst/>
              <a:gdLst>
                <a:gd name="connsiteX0" fmla="*/ 58722 w 58721"/>
                <a:gd name="connsiteY0" fmla="*/ 29399 h 58762"/>
                <a:gd name="connsiteX1" fmla="*/ 0 w 58721"/>
                <a:gd name="connsiteY1" fmla="*/ 29399 h 58762"/>
                <a:gd name="connsiteX2" fmla="*/ 58722 w 58721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9"/>
                  </a:moveTo>
                  <a:cubicBezTo>
                    <a:pt x="58722" y="68551"/>
                    <a:pt x="0" y="68551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484053E8-8D92-8DC7-6F00-F1A24073FDE7}"/>
                </a:ext>
              </a:extLst>
            </p:cNvPr>
            <p:cNvSpPr/>
            <p:nvPr/>
          </p:nvSpPr>
          <p:spPr>
            <a:xfrm>
              <a:off x="1944391" y="4423152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685BD41-B900-0E18-DF26-E56576064B0E}"/>
                </a:ext>
              </a:extLst>
            </p:cNvPr>
            <p:cNvSpPr/>
            <p:nvPr/>
          </p:nvSpPr>
          <p:spPr>
            <a:xfrm>
              <a:off x="1990741" y="4274456"/>
              <a:ext cx="58721" cy="58762"/>
            </a:xfrm>
            <a:custGeom>
              <a:avLst/>
              <a:gdLst>
                <a:gd name="connsiteX0" fmla="*/ 58722 w 58721"/>
                <a:gd name="connsiteY0" fmla="*/ 29399 h 58762"/>
                <a:gd name="connsiteX1" fmla="*/ 0 w 58721"/>
                <a:gd name="connsiteY1" fmla="*/ 29399 h 58762"/>
                <a:gd name="connsiteX2" fmla="*/ 58722 w 58721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9"/>
                  </a:moveTo>
                  <a:cubicBezTo>
                    <a:pt x="58722" y="68551"/>
                    <a:pt x="0" y="68551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EA5EE30-FC72-DDC4-8928-73594CB7B0BF}"/>
                </a:ext>
              </a:extLst>
            </p:cNvPr>
            <p:cNvSpPr/>
            <p:nvPr/>
          </p:nvSpPr>
          <p:spPr>
            <a:xfrm>
              <a:off x="1901113" y="3186672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7CCB27CB-6771-2C55-D531-C8C77991E004}"/>
                </a:ext>
              </a:extLst>
            </p:cNvPr>
            <p:cNvSpPr/>
            <p:nvPr/>
          </p:nvSpPr>
          <p:spPr>
            <a:xfrm>
              <a:off x="1967639" y="3628373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96222663-CBF3-55F6-571F-D8D17C4232ED}"/>
                </a:ext>
              </a:extLst>
            </p:cNvPr>
            <p:cNvSpPr/>
            <p:nvPr/>
          </p:nvSpPr>
          <p:spPr>
            <a:xfrm>
              <a:off x="1960110" y="5102445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95E64797-7A90-7B12-6FF4-E67363C56E84}"/>
                </a:ext>
              </a:extLst>
            </p:cNvPr>
            <p:cNvSpPr/>
            <p:nvPr/>
          </p:nvSpPr>
          <p:spPr>
            <a:xfrm>
              <a:off x="1921032" y="5033118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1B9E77">
                <a:alpha val="40000"/>
              </a:srgbClr>
            </a:solidFill>
            <a:ln w="69" cap="rnd">
              <a:solidFill>
                <a:srgbClr val="1B9E77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7618F559-7487-38B8-07EC-5AA490353B0E}"/>
                </a:ext>
              </a:extLst>
            </p:cNvPr>
            <p:cNvSpPr/>
            <p:nvPr/>
          </p:nvSpPr>
          <p:spPr>
            <a:xfrm>
              <a:off x="1689639" y="3216071"/>
              <a:ext cx="617859" cy="1915765"/>
            </a:xfrm>
            <a:custGeom>
              <a:avLst/>
              <a:gdLst>
                <a:gd name="connsiteX0" fmla="*/ 278496 w 617859"/>
                <a:gd name="connsiteY0" fmla="*/ 1915766 h 1915765"/>
                <a:gd name="connsiteX1" fmla="*/ 277927 w 617859"/>
                <a:gd name="connsiteY1" fmla="*/ 1912002 h 1915765"/>
                <a:gd name="connsiteX2" fmla="*/ 277459 w 617859"/>
                <a:gd name="connsiteY2" fmla="*/ 1908275 h 1915765"/>
                <a:gd name="connsiteX3" fmla="*/ 277028 w 617859"/>
                <a:gd name="connsiteY3" fmla="*/ 1904511 h 1915765"/>
                <a:gd name="connsiteX4" fmla="*/ 276671 w 617859"/>
                <a:gd name="connsiteY4" fmla="*/ 1900775 h 1915765"/>
                <a:gd name="connsiteX5" fmla="*/ 276350 w 617859"/>
                <a:gd name="connsiteY5" fmla="*/ 1897011 h 1915765"/>
                <a:gd name="connsiteX6" fmla="*/ 276102 w 617859"/>
                <a:gd name="connsiteY6" fmla="*/ 1893284 h 1915765"/>
                <a:gd name="connsiteX7" fmla="*/ 275919 w 617859"/>
                <a:gd name="connsiteY7" fmla="*/ 1889521 h 1915765"/>
                <a:gd name="connsiteX8" fmla="*/ 275809 w 617859"/>
                <a:gd name="connsiteY8" fmla="*/ 1885784 h 1915765"/>
                <a:gd name="connsiteX9" fmla="*/ 275745 w 617859"/>
                <a:gd name="connsiteY9" fmla="*/ 1882021 h 1915765"/>
                <a:gd name="connsiteX10" fmla="*/ 275781 w 617859"/>
                <a:gd name="connsiteY10" fmla="*/ 1878257 h 1915765"/>
                <a:gd name="connsiteX11" fmla="*/ 275845 w 617859"/>
                <a:gd name="connsiteY11" fmla="*/ 1874530 h 1915765"/>
                <a:gd name="connsiteX12" fmla="*/ 275992 w 617859"/>
                <a:gd name="connsiteY12" fmla="*/ 1870766 h 1915765"/>
                <a:gd name="connsiteX13" fmla="*/ 276203 w 617859"/>
                <a:gd name="connsiteY13" fmla="*/ 1867039 h 1915765"/>
                <a:gd name="connsiteX14" fmla="*/ 276497 w 617859"/>
                <a:gd name="connsiteY14" fmla="*/ 1863266 h 1915765"/>
                <a:gd name="connsiteX15" fmla="*/ 276854 w 617859"/>
                <a:gd name="connsiteY15" fmla="*/ 1859539 h 1915765"/>
                <a:gd name="connsiteX16" fmla="*/ 277248 w 617859"/>
                <a:gd name="connsiteY16" fmla="*/ 1855775 h 1915765"/>
                <a:gd name="connsiteX17" fmla="*/ 277707 w 617859"/>
                <a:gd name="connsiteY17" fmla="*/ 1852048 h 1915765"/>
                <a:gd name="connsiteX18" fmla="*/ 278211 w 617859"/>
                <a:gd name="connsiteY18" fmla="*/ 1848284 h 1915765"/>
                <a:gd name="connsiteX19" fmla="*/ 278789 w 617859"/>
                <a:gd name="connsiteY19" fmla="*/ 1844512 h 1915765"/>
                <a:gd name="connsiteX20" fmla="*/ 279395 w 617859"/>
                <a:gd name="connsiteY20" fmla="*/ 1840784 h 1915765"/>
                <a:gd name="connsiteX21" fmla="*/ 280073 w 617859"/>
                <a:gd name="connsiteY21" fmla="*/ 1837021 h 1915765"/>
                <a:gd name="connsiteX22" fmla="*/ 280761 w 617859"/>
                <a:gd name="connsiteY22" fmla="*/ 1833294 h 1915765"/>
                <a:gd name="connsiteX23" fmla="*/ 281513 w 617859"/>
                <a:gd name="connsiteY23" fmla="*/ 1829530 h 1915765"/>
                <a:gd name="connsiteX24" fmla="*/ 282292 w 617859"/>
                <a:gd name="connsiteY24" fmla="*/ 1825794 h 1915765"/>
                <a:gd name="connsiteX25" fmla="*/ 283118 w 617859"/>
                <a:gd name="connsiteY25" fmla="*/ 1822030 h 1915765"/>
                <a:gd name="connsiteX26" fmla="*/ 283943 w 617859"/>
                <a:gd name="connsiteY26" fmla="*/ 1818303 h 1915765"/>
                <a:gd name="connsiteX27" fmla="*/ 284805 w 617859"/>
                <a:gd name="connsiteY27" fmla="*/ 1814539 h 1915765"/>
                <a:gd name="connsiteX28" fmla="*/ 285704 w 617859"/>
                <a:gd name="connsiteY28" fmla="*/ 1810803 h 1915765"/>
                <a:gd name="connsiteX29" fmla="*/ 286557 w 617859"/>
                <a:gd name="connsiteY29" fmla="*/ 1807039 h 1915765"/>
                <a:gd name="connsiteX30" fmla="*/ 287492 w 617859"/>
                <a:gd name="connsiteY30" fmla="*/ 1803275 h 1915765"/>
                <a:gd name="connsiteX31" fmla="*/ 288391 w 617859"/>
                <a:gd name="connsiteY31" fmla="*/ 1799548 h 1915765"/>
                <a:gd name="connsiteX32" fmla="*/ 289318 w 617859"/>
                <a:gd name="connsiteY32" fmla="*/ 1795784 h 1915765"/>
                <a:gd name="connsiteX33" fmla="*/ 290216 w 617859"/>
                <a:gd name="connsiteY33" fmla="*/ 1792057 h 1915765"/>
                <a:gd name="connsiteX34" fmla="*/ 291106 w 617859"/>
                <a:gd name="connsiteY34" fmla="*/ 1788285 h 1915765"/>
                <a:gd name="connsiteX35" fmla="*/ 292041 w 617859"/>
                <a:gd name="connsiteY35" fmla="*/ 1784557 h 1915765"/>
                <a:gd name="connsiteX36" fmla="*/ 292903 w 617859"/>
                <a:gd name="connsiteY36" fmla="*/ 1780794 h 1915765"/>
                <a:gd name="connsiteX37" fmla="*/ 293793 w 617859"/>
                <a:gd name="connsiteY37" fmla="*/ 1777067 h 1915765"/>
                <a:gd name="connsiteX38" fmla="*/ 294618 w 617859"/>
                <a:gd name="connsiteY38" fmla="*/ 1773303 h 1915765"/>
                <a:gd name="connsiteX39" fmla="*/ 295480 w 617859"/>
                <a:gd name="connsiteY39" fmla="*/ 1769530 h 1915765"/>
                <a:gd name="connsiteX40" fmla="*/ 296269 w 617859"/>
                <a:gd name="connsiteY40" fmla="*/ 1765803 h 1915765"/>
                <a:gd name="connsiteX41" fmla="*/ 297058 w 617859"/>
                <a:gd name="connsiteY41" fmla="*/ 1762039 h 1915765"/>
                <a:gd name="connsiteX42" fmla="*/ 297810 w 617859"/>
                <a:gd name="connsiteY42" fmla="*/ 1758312 h 1915765"/>
                <a:gd name="connsiteX43" fmla="*/ 298525 w 617859"/>
                <a:gd name="connsiteY43" fmla="*/ 1754548 h 1915765"/>
                <a:gd name="connsiteX44" fmla="*/ 299241 w 617859"/>
                <a:gd name="connsiteY44" fmla="*/ 1750812 h 1915765"/>
                <a:gd name="connsiteX45" fmla="*/ 299882 w 617859"/>
                <a:gd name="connsiteY45" fmla="*/ 1747048 h 1915765"/>
                <a:gd name="connsiteX46" fmla="*/ 300497 w 617859"/>
                <a:gd name="connsiteY46" fmla="*/ 1743321 h 1915765"/>
                <a:gd name="connsiteX47" fmla="*/ 301102 w 617859"/>
                <a:gd name="connsiteY47" fmla="*/ 1739557 h 1915765"/>
                <a:gd name="connsiteX48" fmla="*/ 301643 w 617859"/>
                <a:gd name="connsiteY48" fmla="*/ 1735830 h 1915765"/>
                <a:gd name="connsiteX49" fmla="*/ 302643 w 617859"/>
                <a:gd name="connsiteY49" fmla="*/ 1728294 h 1915765"/>
                <a:gd name="connsiteX50" fmla="*/ 303074 w 617859"/>
                <a:gd name="connsiteY50" fmla="*/ 1724567 h 1915765"/>
                <a:gd name="connsiteX51" fmla="*/ 303468 w 617859"/>
                <a:gd name="connsiteY51" fmla="*/ 1720803 h 1915765"/>
                <a:gd name="connsiteX52" fmla="*/ 303826 w 617859"/>
                <a:gd name="connsiteY52" fmla="*/ 1717076 h 1915765"/>
                <a:gd name="connsiteX53" fmla="*/ 304147 w 617859"/>
                <a:gd name="connsiteY53" fmla="*/ 1713303 h 1915765"/>
                <a:gd name="connsiteX54" fmla="*/ 304404 w 617859"/>
                <a:gd name="connsiteY54" fmla="*/ 1709576 h 1915765"/>
                <a:gd name="connsiteX55" fmla="*/ 304651 w 617859"/>
                <a:gd name="connsiteY55" fmla="*/ 1705812 h 1915765"/>
                <a:gd name="connsiteX56" fmla="*/ 304826 w 617859"/>
                <a:gd name="connsiteY56" fmla="*/ 1702085 h 1915765"/>
                <a:gd name="connsiteX57" fmla="*/ 305009 w 617859"/>
                <a:gd name="connsiteY57" fmla="*/ 1698321 h 1915765"/>
                <a:gd name="connsiteX58" fmla="*/ 305119 w 617859"/>
                <a:gd name="connsiteY58" fmla="*/ 1694548 h 1915765"/>
                <a:gd name="connsiteX59" fmla="*/ 305193 w 617859"/>
                <a:gd name="connsiteY59" fmla="*/ 1690821 h 1915765"/>
                <a:gd name="connsiteX60" fmla="*/ 305193 w 617859"/>
                <a:gd name="connsiteY60" fmla="*/ 1683330 h 1915765"/>
                <a:gd name="connsiteX61" fmla="*/ 305119 w 617859"/>
                <a:gd name="connsiteY61" fmla="*/ 1679567 h 1915765"/>
                <a:gd name="connsiteX62" fmla="*/ 305009 w 617859"/>
                <a:gd name="connsiteY62" fmla="*/ 1675831 h 1915765"/>
                <a:gd name="connsiteX63" fmla="*/ 304862 w 617859"/>
                <a:gd name="connsiteY63" fmla="*/ 1672067 h 1915765"/>
                <a:gd name="connsiteX64" fmla="*/ 304651 w 617859"/>
                <a:gd name="connsiteY64" fmla="*/ 1668340 h 1915765"/>
                <a:gd name="connsiteX65" fmla="*/ 304404 w 617859"/>
                <a:gd name="connsiteY65" fmla="*/ 1664576 h 1915765"/>
                <a:gd name="connsiteX66" fmla="*/ 304110 w 617859"/>
                <a:gd name="connsiteY66" fmla="*/ 1660849 h 1915765"/>
                <a:gd name="connsiteX67" fmla="*/ 303789 w 617859"/>
                <a:gd name="connsiteY67" fmla="*/ 1657076 h 1915765"/>
                <a:gd name="connsiteX68" fmla="*/ 303395 w 617859"/>
                <a:gd name="connsiteY68" fmla="*/ 1653312 h 1915765"/>
                <a:gd name="connsiteX69" fmla="*/ 302927 w 617859"/>
                <a:gd name="connsiteY69" fmla="*/ 1649585 h 1915765"/>
                <a:gd name="connsiteX70" fmla="*/ 302432 w 617859"/>
                <a:gd name="connsiteY70" fmla="*/ 1645821 h 1915765"/>
                <a:gd name="connsiteX71" fmla="*/ 301891 w 617859"/>
                <a:gd name="connsiteY71" fmla="*/ 1642094 h 1915765"/>
                <a:gd name="connsiteX72" fmla="*/ 301286 w 617859"/>
                <a:gd name="connsiteY72" fmla="*/ 1638321 h 1915765"/>
                <a:gd name="connsiteX73" fmla="*/ 300634 w 617859"/>
                <a:gd name="connsiteY73" fmla="*/ 1634594 h 1915765"/>
                <a:gd name="connsiteX74" fmla="*/ 299919 w 617859"/>
                <a:gd name="connsiteY74" fmla="*/ 1630831 h 1915765"/>
                <a:gd name="connsiteX75" fmla="*/ 299130 w 617859"/>
                <a:gd name="connsiteY75" fmla="*/ 1627103 h 1915765"/>
                <a:gd name="connsiteX76" fmla="*/ 298314 w 617859"/>
                <a:gd name="connsiteY76" fmla="*/ 1623340 h 1915765"/>
                <a:gd name="connsiteX77" fmla="*/ 297415 w 617859"/>
                <a:gd name="connsiteY77" fmla="*/ 1619567 h 1915765"/>
                <a:gd name="connsiteX78" fmla="*/ 296480 w 617859"/>
                <a:gd name="connsiteY78" fmla="*/ 1615840 h 1915765"/>
                <a:gd name="connsiteX79" fmla="*/ 295480 w 617859"/>
                <a:gd name="connsiteY79" fmla="*/ 1612076 h 1915765"/>
                <a:gd name="connsiteX80" fmla="*/ 294444 w 617859"/>
                <a:gd name="connsiteY80" fmla="*/ 1608349 h 1915765"/>
                <a:gd name="connsiteX81" fmla="*/ 293334 w 617859"/>
                <a:gd name="connsiteY81" fmla="*/ 1604585 h 1915765"/>
                <a:gd name="connsiteX82" fmla="*/ 292151 w 617859"/>
                <a:gd name="connsiteY82" fmla="*/ 1600849 h 1915765"/>
                <a:gd name="connsiteX83" fmla="*/ 290932 w 617859"/>
                <a:gd name="connsiteY83" fmla="*/ 1597085 h 1915765"/>
                <a:gd name="connsiteX84" fmla="*/ 289675 w 617859"/>
                <a:gd name="connsiteY84" fmla="*/ 1593358 h 1915765"/>
                <a:gd name="connsiteX85" fmla="*/ 288355 w 617859"/>
                <a:gd name="connsiteY85" fmla="*/ 1589594 h 1915765"/>
                <a:gd name="connsiteX86" fmla="*/ 286988 w 617859"/>
                <a:gd name="connsiteY86" fmla="*/ 1585867 h 1915765"/>
                <a:gd name="connsiteX87" fmla="*/ 285557 w 617859"/>
                <a:gd name="connsiteY87" fmla="*/ 1582094 h 1915765"/>
                <a:gd name="connsiteX88" fmla="*/ 284090 w 617859"/>
                <a:gd name="connsiteY88" fmla="*/ 1578331 h 1915765"/>
                <a:gd name="connsiteX89" fmla="*/ 282586 w 617859"/>
                <a:gd name="connsiteY89" fmla="*/ 1574604 h 1915765"/>
                <a:gd name="connsiteX90" fmla="*/ 281045 w 617859"/>
                <a:gd name="connsiteY90" fmla="*/ 1570840 h 1915765"/>
                <a:gd name="connsiteX91" fmla="*/ 279468 w 617859"/>
                <a:gd name="connsiteY91" fmla="*/ 1567113 h 1915765"/>
                <a:gd name="connsiteX92" fmla="*/ 277854 w 617859"/>
                <a:gd name="connsiteY92" fmla="*/ 1563340 h 1915765"/>
                <a:gd name="connsiteX93" fmla="*/ 276203 w 617859"/>
                <a:gd name="connsiteY93" fmla="*/ 1559613 h 1915765"/>
                <a:gd name="connsiteX94" fmla="*/ 274561 w 617859"/>
                <a:gd name="connsiteY94" fmla="*/ 1555849 h 1915765"/>
                <a:gd name="connsiteX95" fmla="*/ 272874 w 617859"/>
                <a:gd name="connsiteY95" fmla="*/ 1552122 h 1915765"/>
                <a:gd name="connsiteX96" fmla="*/ 269435 w 617859"/>
                <a:gd name="connsiteY96" fmla="*/ 1544585 h 1915765"/>
                <a:gd name="connsiteX97" fmla="*/ 267720 w 617859"/>
                <a:gd name="connsiteY97" fmla="*/ 1540858 h 1915765"/>
                <a:gd name="connsiteX98" fmla="*/ 265959 w 617859"/>
                <a:gd name="connsiteY98" fmla="*/ 1537094 h 1915765"/>
                <a:gd name="connsiteX99" fmla="*/ 264207 w 617859"/>
                <a:gd name="connsiteY99" fmla="*/ 1533367 h 1915765"/>
                <a:gd name="connsiteX100" fmla="*/ 262446 w 617859"/>
                <a:gd name="connsiteY100" fmla="*/ 1529604 h 1915765"/>
                <a:gd name="connsiteX101" fmla="*/ 260695 w 617859"/>
                <a:gd name="connsiteY101" fmla="*/ 1525867 h 1915765"/>
                <a:gd name="connsiteX102" fmla="*/ 258971 w 617859"/>
                <a:gd name="connsiteY102" fmla="*/ 1522104 h 1915765"/>
                <a:gd name="connsiteX103" fmla="*/ 257219 w 617859"/>
                <a:gd name="connsiteY103" fmla="*/ 1518377 h 1915765"/>
                <a:gd name="connsiteX104" fmla="*/ 255467 w 617859"/>
                <a:gd name="connsiteY104" fmla="*/ 1514613 h 1915765"/>
                <a:gd name="connsiteX105" fmla="*/ 253743 w 617859"/>
                <a:gd name="connsiteY105" fmla="*/ 1510886 h 1915765"/>
                <a:gd name="connsiteX106" fmla="*/ 252028 w 617859"/>
                <a:gd name="connsiteY106" fmla="*/ 1507113 h 1915765"/>
                <a:gd name="connsiteX107" fmla="*/ 250341 w 617859"/>
                <a:gd name="connsiteY107" fmla="*/ 1503349 h 1915765"/>
                <a:gd name="connsiteX108" fmla="*/ 248626 w 617859"/>
                <a:gd name="connsiteY108" fmla="*/ 1499622 h 1915765"/>
                <a:gd name="connsiteX109" fmla="*/ 246938 w 617859"/>
                <a:gd name="connsiteY109" fmla="*/ 1495858 h 1915765"/>
                <a:gd name="connsiteX110" fmla="*/ 245251 w 617859"/>
                <a:gd name="connsiteY110" fmla="*/ 1492131 h 1915765"/>
                <a:gd name="connsiteX111" fmla="*/ 243609 w 617859"/>
                <a:gd name="connsiteY111" fmla="*/ 1488367 h 1915765"/>
                <a:gd name="connsiteX112" fmla="*/ 241958 w 617859"/>
                <a:gd name="connsiteY112" fmla="*/ 1484631 h 1915765"/>
                <a:gd name="connsiteX113" fmla="*/ 240308 w 617859"/>
                <a:gd name="connsiteY113" fmla="*/ 1480867 h 1915765"/>
                <a:gd name="connsiteX114" fmla="*/ 238666 w 617859"/>
                <a:gd name="connsiteY114" fmla="*/ 1477140 h 1915765"/>
                <a:gd name="connsiteX115" fmla="*/ 235438 w 617859"/>
                <a:gd name="connsiteY115" fmla="*/ 1469613 h 1915765"/>
                <a:gd name="connsiteX116" fmla="*/ 233787 w 617859"/>
                <a:gd name="connsiteY116" fmla="*/ 1465877 h 1915765"/>
                <a:gd name="connsiteX117" fmla="*/ 232182 w 617859"/>
                <a:gd name="connsiteY117" fmla="*/ 1462113 h 1915765"/>
                <a:gd name="connsiteX118" fmla="*/ 230568 w 617859"/>
                <a:gd name="connsiteY118" fmla="*/ 1458386 h 1915765"/>
                <a:gd name="connsiteX119" fmla="*/ 228954 w 617859"/>
                <a:gd name="connsiteY119" fmla="*/ 1454622 h 1915765"/>
                <a:gd name="connsiteX120" fmla="*/ 227303 w 617859"/>
                <a:gd name="connsiteY120" fmla="*/ 1450886 h 1915765"/>
                <a:gd name="connsiteX121" fmla="*/ 225698 w 617859"/>
                <a:gd name="connsiteY121" fmla="*/ 1447122 h 1915765"/>
                <a:gd name="connsiteX122" fmla="*/ 224047 w 617859"/>
                <a:gd name="connsiteY122" fmla="*/ 1443395 h 1915765"/>
                <a:gd name="connsiteX123" fmla="*/ 222433 w 617859"/>
                <a:gd name="connsiteY123" fmla="*/ 1439631 h 1915765"/>
                <a:gd name="connsiteX124" fmla="*/ 220783 w 617859"/>
                <a:gd name="connsiteY124" fmla="*/ 1435904 h 1915765"/>
                <a:gd name="connsiteX125" fmla="*/ 219141 w 617859"/>
                <a:gd name="connsiteY125" fmla="*/ 1432131 h 1915765"/>
                <a:gd name="connsiteX126" fmla="*/ 217454 w 617859"/>
                <a:gd name="connsiteY126" fmla="*/ 1428368 h 1915765"/>
                <a:gd name="connsiteX127" fmla="*/ 215803 w 617859"/>
                <a:gd name="connsiteY127" fmla="*/ 1424640 h 1915765"/>
                <a:gd name="connsiteX128" fmla="*/ 214124 w 617859"/>
                <a:gd name="connsiteY128" fmla="*/ 1420877 h 1915765"/>
                <a:gd name="connsiteX129" fmla="*/ 212437 w 617859"/>
                <a:gd name="connsiteY129" fmla="*/ 1417150 h 1915765"/>
                <a:gd name="connsiteX130" fmla="*/ 210759 w 617859"/>
                <a:gd name="connsiteY130" fmla="*/ 1413386 h 1915765"/>
                <a:gd name="connsiteX131" fmla="*/ 209035 w 617859"/>
                <a:gd name="connsiteY131" fmla="*/ 1409650 h 1915765"/>
                <a:gd name="connsiteX132" fmla="*/ 207356 w 617859"/>
                <a:gd name="connsiteY132" fmla="*/ 1405886 h 1915765"/>
                <a:gd name="connsiteX133" fmla="*/ 205632 w 617859"/>
                <a:gd name="connsiteY133" fmla="*/ 1402159 h 1915765"/>
                <a:gd name="connsiteX134" fmla="*/ 203917 w 617859"/>
                <a:gd name="connsiteY134" fmla="*/ 1398395 h 1915765"/>
                <a:gd name="connsiteX135" fmla="*/ 202230 w 617859"/>
                <a:gd name="connsiteY135" fmla="*/ 1394659 h 1915765"/>
                <a:gd name="connsiteX136" fmla="*/ 198791 w 617859"/>
                <a:gd name="connsiteY136" fmla="*/ 1387131 h 1915765"/>
                <a:gd name="connsiteX137" fmla="*/ 197066 w 617859"/>
                <a:gd name="connsiteY137" fmla="*/ 1383404 h 1915765"/>
                <a:gd name="connsiteX138" fmla="*/ 195388 w 617859"/>
                <a:gd name="connsiteY138" fmla="*/ 1379640 h 1915765"/>
                <a:gd name="connsiteX139" fmla="*/ 193664 w 617859"/>
                <a:gd name="connsiteY139" fmla="*/ 1375913 h 1915765"/>
                <a:gd name="connsiteX140" fmla="*/ 191986 w 617859"/>
                <a:gd name="connsiteY140" fmla="*/ 1372141 h 1915765"/>
                <a:gd name="connsiteX141" fmla="*/ 190262 w 617859"/>
                <a:gd name="connsiteY141" fmla="*/ 1368414 h 1915765"/>
                <a:gd name="connsiteX142" fmla="*/ 188583 w 617859"/>
                <a:gd name="connsiteY142" fmla="*/ 1364650 h 1915765"/>
                <a:gd name="connsiteX143" fmla="*/ 186859 w 617859"/>
                <a:gd name="connsiteY143" fmla="*/ 1360923 h 1915765"/>
                <a:gd name="connsiteX144" fmla="*/ 183420 w 617859"/>
                <a:gd name="connsiteY144" fmla="*/ 1353386 h 1915765"/>
                <a:gd name="connsiteX145" fmla="*/ 181668 w 617859"/>
                <a:gd name="connsiteY145" fmla="*/ 1349659 h 1915765"/>
                <a:gd name="connsiteX146" fmla="*/ 179907 w 617859"/>
                <a:gd name="connsiteY146" fmla="*/ 1345895 h 1915765"/>
                <a:gd name="connsiteX147" fmla="*/ 178119 w 617859"/>
                <a:gd name="connsiteY147" fmla="*/ 1342168 h 1915765"/>
                <a:gd name="connsiteX148" fmla="*/ 176294 w 617859"/>
                <a:gd name="connsiteY148" fmla="*/ 1338404 h 1915765"/>
                <a:gd name="connsiteX149" fmla="*/ 174432 w 617859"/>
                <a:gd name="connsiteY149" fmla="*/ 1334668 h 1915765"/>
                <a:gd name="connsiteX150" fmla="*/ 172497 w 617859"/>
                <a:gd name="connsiteY150" fmla="*/ 1330904 h 1915765"/>
                <a:gd name="connsiteX151" fmla="*/ 170526 w 617859"/>
                <a:gd name="connsiteY151" fmla="*/ 1327177 h 1915765"/>
                <a:gd name="connsiteX152" fmla="*/ 168517 w 617859"/>
                <a:gd name="connsiteY152" fmla="*/ 1323413 h 1915765"/>
                <a:gd name="connsiteX153" fmla="*/ 166371 w 617859"/>
                <a:gd name="connsiteY153" fmla="*/ 1319677 h 1915765"/>
                <a:gd name="connsiteX154" fmla="*/ 164188 w 617859"/>
                <a:gd name="connsiteY154" fmla="*/ 1315914 h 1915765"/>
                <a:gd name="connsiteX155" fmla="*/ 161859 w 617859"/>
                <a:gd name="connsiteY155" fmla="*/ 1312150 h 1915765"/>
                <a:gd name="connsiteX156" fmla="*/ 159493 w 617859"/>
                <a:gd name="connsiteY156" fmla="*/ 1308423 h 1915765"/>
                <a:gd name="connsiteX157" fmla="*/ 156953 w 617859"/>
                <a:gd name="connsiteY157" fmla="*/ 1304659 h 1915765"/>
                <a:gd name="connsiteX158" fmla="*/ 154293 w 617859"/>
                <a:gd name="connsiteY158" fmla="*/ 1300932 h 1915765"/>
                <a:gd name="connsiteX159" fmla="*/ 151505 w 617859"/>
                <a:gd name="connsiteY159" fmla="*/ 1297159 h 1915765"/>
                <a:gd name="connsiteX160" fmla="*/ 148598 w 617859"/>
                <a:gd name="connsiteY160" fmla="*/ 1293432 h 1915765"/>
                <a:gd name="connsiteX161" fmla="*/ 145516 w 617859"/>
                <a:gd name="connsiteY161" fmla="*/ 1289668 h 1915765"/>
                <a:gd name="connsiteX162" fmla="*/ 142261 w 617859"/>
                <a:gd name="connsiteY162" fmla="*/ 1285941 h 1915765"/>
                <a:gd name="connsiteX163" fmla="*/ 138858 w 617859"/>
                <a:gd name="connsiteY163" fmla="*/ 1282177 h 1915765"/>
                <a:gd name="connsiteX164" fmla="*/ 135346 w 617859"/>
                <a:gd name="connsiteY164" fmla="*/ 1278404 h 1915765"/>
                <a:gd name="connsiteX165" fmla="*/ 131622 w 617859"/>
                <a:gd name="connsiteY165" fmla="*/ 1274677 h 1915765"/>
                <a:gd name="connsiteX166" fmla="*/ 127715 w 617859"/>
                <a:gd name="connsiteY166" fmla="*/ 1270914 h 1915765"/>
                <a:gd name="connsiteX167" fmla="*/ 123634 w 617859"/>
                <a:gd name="connsiteY167" fmla="*/ 1267186 h 1915765"/>
                <a:gd name="connsiteX168" fmla="*/ 119443 w 617859"/>
                <a:gd name="connsiteY168" fmla="*/ 1263423 h 1915765"/>
                <a:gd name="connsiteX169" fmla="*/ 115069 w 617859"/>
                <a:gd name="connsiteY169" fmla="*/ 1259687 h 1915765"/>
                <a:gd name="connsiteX170" fmla="*/ 110483 w 617859"/>
                <a:gd name="connsiteY170" fmla="*/ 1255923 h 1915765"/>
                <a:gd name="connsiteX171" fmla="*/ 105824 w 617859"/>
                <a:gd name="connsiteY171" fmla="*/ 1252196 h 1915765"/>
                <a:gd name="connsiteX172" fmla="*/ 101028 w 617859"/>
                <a:gd name="connsiteY172" fmla="*/ 1248432 h 1915765"/>
                <a:gd name="connsiteX173" fmla="*/ 96121 w 617859"/>
                <a:gd name="connsiteY173" fmla="*/ 1244705 h 1915765"/>
                <a:gd name="connsiteX174" fmla="*/ 91068 w 617859"/>
                <a:gd name="connsiteY174" fmla="*/ 1240932 h 1915765"/>
                <a:gd name="connsiteX175" fmla="*/ 85941 w 617859"/>
                <a:gd name="connsiteY175" fmla="*/ 1237168 h 1915765"/>
                <a:gd name="connsiteX176" fmla="*/ 80751 w 617859"/>
                <a:gd name="connsiteY176" fmla="*/ 1233441 h 1915765"/>
                <a:gd name="connsiteX177" fmla="*/ 75523 w 617859"/>
                <a:gd name="connsiteY177" fmla="*/ 1229677 h 1915765"/>
                <a:gd name="connsiteX178" fmla="*/ 70250 w 617859"/>
                <a:gd name="connsiteY178" fmla="*/ 1225950 h 1915765"/>
                <a:gd name="connsiteX179" fmla="*/ 65022 w 617859"/>
                <a:gd name="connsiteY179" fmla="*/ 1222178 h 1915765"/>
                <a:gd name="connsiteX180" fmla="*/ 59758 w 617859"/>
                <a:gd name="connsiteY180" fmla="*/ 1218450 h 1915765"/>
                <a:gd name="connsiteX181" fmla="*/ 54595 w 617859"/>
                <a:gd name="connsiteY181" fmla="*/ 1214687 h 1915765"/>
                <a:gd name="connsiteX182" fmla="*/ 49478 w 617859"/>
                <a:gd name="connsiteY182" fmla="*/ 1210960 h 1915765"/>
                <a:gd name="connsiteX183" fmla="*/ 44461 w 617859"/>
                <a:gd name="connsiteY183" fmla="*/ 1207196 h 1915765"/>
                <a:gd name="connsiteX184" fmla="*/ 39628 w 617859"/>
                <a:gd name="connsiteY184" fmla="*/ 1203423 h 1915765"/>
                <a:gd name="connsiteX185" fmla="*/ 34896 w 617859"/>
                <a:gd name="connsiteY185" fmla="*/ 1199696 h 1915765"/>
                <a:gd name="connsiteX186" fmla="*/ 30347 w 617859"/>
                <a:gd name="connsiteY186" fmla="*/ 1195932 h 1915765"/>
                <a:gd name="connsiteX187" fmla="*/ 26082 w 617859"/>
                <a:gd name="connsiteY187" fmla="*/ 1192205 h 1915765"/>
                <a:gd name="connsiteX188" fmla="*/ 22038 w 617859"/>
                <a:gd name="connsiteY188" fmla="*/ 1188441 h 1915765"/>
                <a:gd name="connsiteX189" fmla="*/ 18232 w 617859"/>
                <a:gd name="connsiteY189" fmla="*/ 1184705 h 1915765"/>
                <a:gd name="connsiteX190" fmla="*/ 14692 w 617859"/>
                <a:gd name="connsiteY190" fmla="*/ 1180941 h 1915765"/>
                <a:gd name="connsiteX191" fmla="*/ 11574 w 617859"/>
                <a:gd name="connsiteY191" fmla="*/ 1177214 h 1915765"/>
                <a:gd name="connsiteX192" fmla="*/ 8777 w 617859"/>
                <a:gd name="connsiteY192" fmla="*/ 1173450 h 1915765"/>
                <a:gd name="connsiteX193" fmla="*/ 6310 w 617859"/>
                <a:gd name="connsiteY193" fmla="*/ 1169723 h 1915765"/>
                <a:gd name="connsiteX194" fmla="*/ 4154 w 617859"/>
                <a:gd name="connsiteY194" fmla="*/ 1165951 h 1915765"/>
                <a:gd name="connsiteX195" fmla="*/ 2513 w 617859"/>
                <a:gd name="connsiteY195" fmla="*/ 1162187 h 1915765"/>
                <a:gd name="connsiteX196" fmla="*/ 1293 w 617859"/>
                <a:gd name="connsiteY196" fmla="*/ 1158460 h 1915765"/>
                <a:gd name="connsiteX197" fmla="*/ 431 w 617859"/>
                <a:gd name="connsiteY197" fmla="*/ 1154696 h 1915765"/>
                <a:gd name="connsiteX198" fmla="*/ 0 w 617859"/>
                <a:gd name="connsiteY198" fmla="*/ 1150969 h 1915765"/>
                <a:gd name="connsiteX199" fmla="*/ 37 w 617859"/>
                <a:gd name="connsiteY199" fmla="*/ 1147196 h 1915765"/>
                <a:gd name="connsiteX200" fmla="*/ 578 w 617859"/>
                <a:gd name="connsiteY200" fmla="*/ 1143469 h 1915765"/>
                <a:gd name="connsiteX201" fmla="*/ 1504 w 617859"/>
                <a:gd name="connsiteY201" fmla="*/ 1139705 h 1915765"/>
                <a:gd name="connsiteX202" fmla="*/ 2834 w 617859"/>
                <a:gd name="connsiteY202" fmla="*/ 1135978 h 1915765"/>
                <a:gd name="connsiteX203" fmla="*/ 4622 w 617859"/>
                <a:gd name="connsiteY203" fmla="*/ 1132214 h 1915765"/>
                <a:gd name="connsiteX204" fmla="*/ 6915 w 617859"/>
                <a:gd name="connsiteY204" fmla="*/ 1128441 h 1915765"/>
                <a:gd name="connsiteX205" fmla="*/ 9602 w 617859"/>
                <a:gd name="connsiteY205" fmla="*/ 1124714 h 1915765"/>
                <a:gd name="connsiteX206" fmla="*/ 12684 w 617859"/>
                <a:gd name="connsiteY206" fmla="*/ 1120950 h 1915765"/>
                <a:gd name="connsiteX207" fmla="*/ 16123 w 617859"/>
                <a:gd name="connsiteY207" fmla="*/ 1117223 h 1915765"/>
                <a:gd name="connsiteX208" fmla="*/ 20030 w 617859"/>
                <a:gd name="connsiteY208" fmla="*/ 1113460 h 1915765"/>
                <a:gd name="connsiteX209" fmla="*/ 24257 w 617859"/>
                <a:gd name="connsiteY209" fmla="*/ 1109724 h 1915765"/>
                <a:gd name="connsiteX210" fmla="*/ 28843 w 617859"/>
                <a:gd name="connsiteY210" fmla="*/ 1105960 h 1915765"/>
                <a:gd name="connsiteX211" fmla="*/ 33676 w 617859"/>
                <a:gd name="connsiteY211" fmla="*/ 1102233 h 1915765"/>
                <a:gd name="connsiteX212" fmla="*/ 38867 w 617859"/>
                <a:gd name="connsiteY212" fmla="*/ 1098469 h 1915765"/>
                <a:gd name="connsiteX213" fmla="*/ 44351 w 617859"/>
                <a:gd name="connsiteY213" fmla="*/ 1094742 h 1915765"/>
                <a:gd name="connsiteX214" fmla="*/ 50009 w 617859"/>
                <a:gd name="connsiteY214" fmla="*/ 1090969 h 1915765"/>
                <a:gd name="connsiteX215" fmla="*/ 55925 w 617859"/>
                <a:gd name="connsiteY215" fmla="*/ 1087205 h 1915765"/>
                <a:gd name="connsiteX216" fmla="*/ 62014 w 617859"/>
                <a:gd name="connsiteY216" fmla="*/ 1083478 h 1915765"/>
                <a:gd name="connsiteX217" fmla="*/ 68287 w 617859"/>
                <a:gd name="connsiteY217" fmla="*/ 1079714 h 1915765"/>
                <a:gd name="connsiteX218" fmla="*/ 74698 w 617859"/>
                <a:gd name="connsiteY218" fmla="*/ 1075987 h 1915765"/>
                <a:gd name="connsiteX219" fmla="*/ 81182 w 617859"/>
                <a:gd name="connsiteY219" fmla="*/ 1072214 h 1915765"/>
                <a:gd name="connsiteX220" fmla="*/ 87776 w 617859"/>
                <a:gd name="connsiteY220" fmla="*/ 1068487 h 1915765"/>
                <a:gd name="connsiteX221" fmla="*/ 94397 w 617859"/>
                <a:gd name="connsiteY221" fmla="*/ 1064724 h 1915765"/>
                <a:gd name="connsiteX222" fmla="*/ 101064 w 617859"/>
                <a:gd name="connsiteY222" fmla="*/ 1060996 h 1915765"/>
                <a:gd name="connsiteX223" fmla="*/ 107723 w 617859"/>
                <a:gd name="connsiteY223" fmla="*/ 1057233 h 1915765"/>
                <a:gd name="connsiteX224" fmla="*/ 114353 w 617859"/>
                <a:gd name="connsiteY224" fmla="*/ 1053460 h 1915765"/>
                <a:gd name="connsiteX225" fmla="*/ 120947 w 617859"/>
                <a:gd name="connsiteY225" fmla="*/ 1049733 h 1915765"/>
                <a:gd name="connsiteX226" fmla="*/ 127504 w 617859"/>
                <a:gd name="connsiteY226" fmla="*/ 1045969 h 1915765"/>
                <a:gd name="connsiteX227" fmla="*/ 133952 w 617859"/>
                <a:gd name="connsiteY227" fmla="*/ 1042242 h 1915765"/>
                <a:gd name="connsiteX228" fmla="*/ 140289 w 617859"/>
                <a:gd name="connsiteY228" fmla="*/ 1038478 h 1915765"/>
                <a:gd name="connsiteX229" fmla="*/ 146525 w 617859"/>
                <a:gd name="connsiteY229" fmla="*/ 1034742 h 1915765"/>
                <a:gd name="connsiteX230" fmla="*/ 152615 w 617859"/>
                <a:gd name="connsiteY230" fmla="*/ 1030978 h 1915765"/>
                <a:gd name="connsiteX231" fmla="*/ 158557 w 617859"/>
                <a:gd name="connsiteY231" fmla="*/ 1027251 h 1915765"/>
                <a:gd name="connsiteX232" fmla="*/ 164363 w 617859"/>
                <a:gd name="connsiteY232" fmla="*/ 1023487 h 1915765"/>
                <a:gd name="connsiteX233" fmla="*/ 169984 w 617859"/>
                <a:gd name="connsiteY233" fmla="*/ 1019760 h 1915765"/>
                <a:gd name="connsiteX234" fmla="*/ 175395 w 617859"/>
                <a:gd name="connsiteY234" fmla="*/ 1015987 h 1915765"/>
                <a:gd name="connsiteX235" fmla="*/ 180659 w 617859"/>
                <a:gd name="connsiteY235" fmla="*/ 1012224 h 1915765"/>
                <a:gd name="connsiteX236" fmla="*/ 185749 w 617859"/>
                <a:gd name="connsiteY236" fmla="*/ 1008496 h 1915765"/>
                <a:gd name="connsiteX237" fmla="*/ 190656 w 617859"/>
                <a:gd name="connsiteY237" fmla="*/ 1004733 h 1915765"/>
                <a:gd name="connsiteX238" fmla="*/ 195315 w 617859"/>
                <a:gd name="connsiteY238" fmla="*/ 1001006 h 1915765"/>
                <a:gd name="connsiteX239" fmla="*/ 199790 w 617859"/>
                <a:gd name="connsiteY239" fmla="*/ 997242 h 1915765"/>
                <a:gd name="connsiteX240" fmla="*/ 204091 w 617859"/>
                <a:gd name="connsiteY240" fmla="*/ 993506 h 1915765"/>
                <a:gd name="connsiteX241" fmla="*/ 208246 w 617859"/>
                <a:gd name="connsiteY241" fmla="*/ 989742 h 1915765"/>
                <a:gd name="connsiteX242" fmla="*/ 212116 w 617859"/>
                <a:gd name="connsiteY242" fmla="*/ 986015 h 1915765"/>
                <a:gd name="connsiteX243" fmla="*/ 215839 w 617859"/>
                <a:gd name="connsiteY243" fmla="*/ 982251 h 1915765"/>
                <a:gd name="connsiteX244" fmla="*/ 219389 w 617859"/>
                <a:gd name="connsiteY244" fmla="*/ 978487 h 1915765"/>
                <a:gd name="connsiteX245" fmla="*/ 222791 w 617859"/>
                <a:gd name="connsiteY245" fmla="*/ 974751 h 1915765"/>
                <a:gd name="connsiteX246" fmla="*/ 225983 w 617859"/>
                <a:gd name="connsiteY246" fmla="*/ 970987 h 1915765"/>
                <a:gd name="connsiteX247" fmla="*/ 228991 w 617859"/>
                <a:gd name="connsiteY247" fmla="*/ 967260 h 1915765"/>
                <a:gd name="connsiteX248" fmla="*/ 231852 w 617859"/>
                <a:gd name="connsiteY248" fmla="*/ 963496 h 1915765"/>
                <a:gd name="connsiteX249" fmla="*/ 234576 w 617859"/>
                <a:gd name="connsiteY249" fmla="*/ 959760 h 1915765"/>
                <a:gd name="connsiteX250" fmla="*/ 237162 w 617859"/>
                <a:gd name="connsiteY250" fmla="*/ 955997 h 1915765"/>
                <a:gd name="connsiteX251" fmla="*/ 239556 w 617859"/>
                <a:gd name="connsiteY251" fmla="*/ 952270 h 1915765"/>
                <a:gd name="connsiteX252" fmla="*/ 241848 w 617859"/>
                <a:gd name="connsiteY252" fmla="*/ 948506 h 1915765"/>
                <a:gd name="connsiteX253" fmla="*/ 244040 w 617859"/>
                <a:gd name="connsiteY253" fmla="*/ 944779 h 1915765"/>
                <a:gd name="connsiteX254" fmla="*/ 246113 w 617859"/>
                <a:gd name="connsiteY254" fmla="*/ 941006 h 1915765"/>
                <a:gd name="connsiteX255" fmla="*/ 248048 w 617859"/>
                <a:gd name="connsiteY255" fmla="*/ 937242 h 1915765"/>
                <a:gd name="connsiteX256" fmla="*/ 249873 w 617859"/>
                <a:gd name="connsiteY256" fmla="*/ 933515 h 1915765"/>
                <a:gd name="connsiteX257" fmla="*/ 251634 w 617859"/>
                <a:gd name="connsiteY257" fmla="*/ 929751 h 1915765"/>
                <a:gd name="connsiteX258" fmla="*/ 253312 w 617859"/>
                <a:gd name="connsiteY258" fmla="*/ 926024 h 1915765"/>
                <a:gd name="connsiteX259" fmla="*/ 254890 w 617859"/>
                <a:gd name="connsiteY259" fmla="*/ 922260 h 1915765"/>
                <a:gd name="connsiteX260" fmla="*/ 256394 w 617859"/>
                <a:gd name="connsiteY260" fmla="*/ 918524 h 1915765"/>
                <a:gd name="connsiteX261" fmla="*/ 257834 w 617859"/>
                <a:gd name="connsiteY261" fmla="*/ 914760 h 1915765"/>
                <a:gd name="connsiteX262" fmla="*/ 259227 w 617859"/>
                <a:gd name="connsiteY262" fmla="*/ 911033 h 1915765"/>
                <a:gd name="connsiteX263" fmla="*/ 260511 w 617859"/>
                <a:gd name="connsiteY263" fmla="*/ 907269 h 1915765"/>
                <a:gd name="connsiteX264" fmla="*/ 261805 w 617859"/>
                <a:gd name="connsiteY264" fmla="*/ 903533 h 1915765"/>
                <a:gd name="connsiteX265" fmla="*/ 263024 w 617859"/>
                <a:gd name="connsiteY265" fmla="*/ 899770 h 1915765"/>
                <a:gd name="connsiteX266" fmla="*/ 264207 w 617859"/>
                <a:gd name="connsiteY266" fmla="*/ 896006 h 1915765"/>
                <a:gd name="connsiteX267" fmla="*/ 265354 w 617859"/>
                <a:gd name="connsiteY267" fmla="*/ 892279 h 1915765"/>
                <a:gd name="connsiteX268" fmla="*/ 266463 w 617859"/>
                <a:gd name="connsiteY268" fmla="*/ 888515 h 1915765"/>
                <a:gd name="connsiteX269" fmla="*/ 267536 w 617859"/>
                <a:gd name="connsiteY269" fmla="*/ 884788 h 1915765"/>
                <a:gd name="connsiteX270" fmla="*/ 268609 w 617859"/>
                <a:gd name="connsiteY270" fmla="*/ 881015 h 1915765"/>
                <a:gd name="connsiteX271" fmla="*/ 269655 w 617859"/>
                <a:gd name="connsiteY271" fmla="*/ 877288 h 1915765"/>
                <a:gd name="connsiteX272" fmla="*/ 270691 w 617859"/>
                <a:gd name="connsiteY272" fmla="*/ 873524 h 1915765"/>
                <a:gd name="connsiteX273" fmla="*/ 271691 w 617859"/>
                <a:gd name="connsiteY273" fmla="*/ 869797 h 1915765"/>
                <a:gd name="connsiteX274" fmla="*/ 273699 w 617859"/>
                <a:gd name="connsiteY274" fmla="*/ 862261 h 1915765"/>
                <a:gd name="connsiteX275" fmla="*/ 274699 w 617859"/>
                <a:gd name="connsiteY275" fmla="*/ 858533 h 1915765"/>
                <a:gd name="connsiteX276" fmla="*/ 275671 w 617859"/>
                <a:gd name="connsiteY276" fmla="*/ 854770 h 1915765"/>
                <a:gd name="connsiteX277" fmla="*/ 276671 w 617859"/>
                <a:gd name="connsiteY277" fmla="*/ 851043 h 1915765"/>
                <a:gd name="connsiteX278" fmla="*/ 277643 w 617859"/>
                <a:gd name="connsiteY278" fmla="*/ 847279 h 1915765"/>
                <a:gd name="connsiteX279" fmla="*/ 278606 w 617859"/>
                <a:gd name="connsiteY279" fmla="*/ 843543 h 1915765"/>
                <a:gd name="connsiteX280" fmla="*/ 279605 w 617859"/>
                <a:gd name="connsiteY280" fmla="*/ 839779 h 1915765"/>
                <a:gd name="connsiteX281" fmla="*/ 280578 w 617859"/>
                <a:gd name="connsiteY281" fmla="*/ 836052 h 1915765"/>
                <a:gd name="connsiteX282" fmla="*/ 281540 w 617859"/>
                <a:gd name="connsiteY282" fmla="*/ 832288 h 1915765"/>
                <a:gd name="connsiteX283" fmla="*/ 282513 w 617859"/>
                <a:gd name="connsiteY283" fmla="*/ 828552 h 1915765"/>
                <a:gd name="connsiteX284" fmla="*/ 284448 w 617859"/>
                <a:gd name="connsiteY284" fmla="*/ 821024 h 1915765"/>
                <a:gd name="connsiteX285" fmla="*/ 285411 w 617859"/>
                <a:gd name="connsiteY285" fmla="*/ 817297 h 1915765"/>
                <a:gd name="connsiteX286" fmla="*/ 286346 w 617859"/>
                <a:gd name="connsiteY286" fmla="*/ 813533 h 1915765"/>
                <a:gd name="connsiteX287" fmla="*/ 287309 w 617859"/>
                <a:gd name="connsiteY287" fmla="*/ 809806 h 1915765"/>
                <a:gd name="connsiteX288" fmla="*/ 288244 w 617859"/>
                <a:gd name="connsiteY288" fmla="*/ 806034 h 1915765"/>
                <a:gd name="connsiteX289" fmla="*/ 289171 w 617859"/>
                <a:gd name="connsiteY289" fmla="*/ 802306 h 1915765"/>
                <a:gd name="connsiteX290" fmla="*/ 290106 w 617859"/>
                <a:gd name="connsiteY290" fmla="*/ 798543 h 1915765"/>
                <a:gd name="connsiteX291" fmla="*/ 291005 w 617859"/>
                <a:gd name="connsiteY291" fmla="*/ 794816 h 1915765"/>
                <a:gd name="connsiteX292" fmla="*/ 292793 w 617859"/>
                <a:gd name="connsiteY292" fmla="*/ 787279 h 1915765"/>
                <a:gd name="connsiteX293" fmla="*/ 293655 w 617859"/>
                <a:gd name="connsiteY293" fmla="*/ 783552 h 1915765"/>
                <a:gd name="connsiteX294" fmla="*/ 294518 w 617859"/>
                <a:gd name="connsiteY294" fmla="*/ 779788 h 1915765"/>
                <a:gd name="connsiteX295" fmla="*/ 295334 w 617859"/>
                <a:gd name="connsiteY295" fmla="*/ 776061 h 1915765"/>
                <a:gd name="connsiteX296" fmla="*/ 296122 w 617859"/>
                <a:gd name="connsiteY296" fmla="*/ 772297 h 1915765"/>
                <a:gd name="connsiteX297" fmla="*/ 296911 w 617859"/>
                <a:gd name="connsiteY297" fmla="*/ 768561 h 1915765"/>
                <a:gd name="connsiteX298" fmla="*/ 297663 w 617859"/>
                <a:gd name="connsiteY298" fmla="*/ 764797 h 1915765"/>
                <a:gd name="connsiteX299" fmla="*/ 298378 w 617859"/>
                <a:gd name="connsiteY299" fmla="*/ 761070 h 1915765"/>
                <a:gd name="connsiteX300" fmla="*/ 299103 w 617859"/>
                <a:gd name="connsiteY300" fmla="*/ 757306 h 1915765"/>
                <a:gd name="connsiteX301" fmla="*/ 299745 w 617859"/>
                <a:gd name="connsiteY301" fmla="*/ 753579 h 1915765"/>
                <a:gd name="connsiteX302" fmla="*/ 300424 w 617859"/>
                <a:gd name="connsiteY302" fmla="*/ 749807 h 1915765"/>
                <a:gd name="connsiteX303" fmla="*/ 301029 w 617859"/>
                <a:gd name="connsiteY303" fmla="*/ 746043 h 1915765"/>
                <a:gd name="connsiteX304" fmla="*/ 301607 w 617859"/>
                <a:gd name="connsiteY304" fmla="*/ 742316 h 1915765"/>
                <a:gd name="connsiteX305" fmla="*/ 302175 w 617859"/>
                <a:gd name="connsiteY305" fmla="*/ 738552 h 1915765"/>
                <a:gd name="connsiteX306" fmla="*/ 302716 w 617859"/>
                <a:gd name="connsiteY306" fmla="*/ 734825 h 1915765"/>
                <a:gd name="connsiteX307" fmla="*/ 303184 w 617859"/>
                <a:gd name="connsiteY307" fmla="*/ 731052 h 1915765"/>
                <a:gd name="connsiteX308" fmla="*/ 303689 w 617859"/>
                <a:gd name="connsiteY308" fmla="*/ 727325 h 1915765"/>
                <a:gd name="connsiteX309" fmla="*/ 304110 w 617859"/>
                <a:gd name="connsiteY309" fmla="*/ 723561 h 1915765"/>
                <a:gd name="connsiteX310" fmla="*/ 304541 w 617859"/>
                <a:gd name="connsiteY310" fmla="*/ 719834 h 1915765"/>
                <a:gd name="connsiteX311" fmla="*/ 304899 w 617859"/>
                <a:gd name="connsiteY311" fmla="*/ 716070 h 1915765"/>
                <a:gd name="connsiteX312" fmla="*/ 305293 w 617859"/>
                <a:gd name="connsiteY312" fmla="*/ 712297 h 1915765"/>
                <a:gd name="connsiteX313" fmla="*/ 305614 w 617859"/>
                <a:gd name="connsiteY313" fmla="*/ 708570 h 1915765"/>
                <a:gd name="connsiteX314" fmla="*/ 305945 w 617859"/>
                <a:gd name="connsiteY314" fmla="*/ 704807 h 1915765"/>
                <a:gd name="connsiteX315" fmla="*/ 306192 w 617859"/>
                <a:gd name="connsiteY315" fmla="*/ 701079 h 1915765"/>
                <a:gd name="connsiteX316" fmla="*/ 306476 w 617859"/>
                <a:gd name="connsiteY316" fmla="*/ 697316 h 1915765"/>
                <a:gd name="connsiteX317" fmla="*/ 306697 w 617859"/>
                <a:gd name="connsiteY317" fmla="*/ 693580 h 1915765"/>
                <a:gd name="connsiteX318" fmla="*/ 306908 w 617859"/>
                <a:gd name="connsiteY318" fmla="*/ 689816 h 1915765"/>
                <a:gd name="connsiteX319" fmla="*/ 307118 w 617859"/>
                <a:gd name="connsiteY319" fmla="*/ 686089 h 1915765"/>
                <a:gd name="connsiteX320" fmla="*/ 307302 w 617859"/>
                <a:gd name="connsiteY320" fmla="*/ 682325 h 1915765"/>
                <a:gd name="connsiteX321" fmla="*/ 307449 w 617859"/>
                <a:gd name="connsiteY321" fmla="*/ 678598 h 1915765"/>
                <a:gd name="connsiteX322" fmla="*/ 307586 w 617859"/>
                <a:gd name="connsiteY322" fmla="*/ 674825 h 1915765"/>
                <a:gd name="connsiteX323" fmla="*/ 307696 w 617859"/>
                <a:gd name="connsiteY323" fmla="*/ 671061 h 1915765"/>
                <a:gd name="connsiteX324" fmla="*/ 307806 w 617859"/>
                <a:gd name="connsiteY324" fmla="*/ 667334 h 1915765"/>
                <a:gd name="connsiteX325" fmla="*/ 307880 w 617859"/>
                <a:gd name="connsiteY325" fmla="*/ 663570 h 1915765"/>
                <a:gd name="connsiteX326" fmla="*/ 307944 w 617859"/>
                <a:gd name="connsiteY326" fmla="*/ 659843 h 1915765"/>
                <a:gd name="connsiteX327" fmla="*/ 308017 w 617859"/>
                <a:gd name="connsiteY327" fmla="*/ 656070 h 1915765"/>
                <a:gd name="connsiteX328" fmla="*/ 308054 w 617859"/>
                <a:gd name="connsiteY328" fmla="*/ 652343 h 1915765"/>
                <a:gd name="connsiteX329" fmla="*/ 308054 w 617859"/>
                <a:gd name="connsiteY329" fmla="*/ 648580 h 1915765"/>
                <a:gd name="connsiteX330" fmla="*/ 308091 w 617859"/>
                <a:gd name="connsiteY330" fmla="*/ 644852 h 1915765"/>
                <a:gd name="connsiteX331" fmla="*/ 308091 w 617859"/>
                <a:gd name="connsiteY331" fmla="*/ 641089 h 1915765"/>
                <a:gd name="connsiteX332" fmla="*/ 308054 w 617859"/>
                <a:gd name="connsiteY332" fmla="*/ 637316 h 1915765"/>
                <a:gd name="connsiteX333" fmla="*/ 308017 w 617859"/>
                <a:gd name="connsiteY333" fmla="*/ 633589 h 1915765"/>
                <a:gd name="connsiteX334" fmla="*/ 307981 w 617859"/>
                <a:gd name="connsiteY334" fmla="*/ 629825 h 1915765"/>
                <a:gd name="connsiteX335" fmla="*/ 307907 w 617859"/>
                <a:gd name="connsiteY335" fmla="*/ 626098 h 1915765"/>
                <a:gd name="connsiteX336" fmla="*/ 307843 w 617859"/>
                <a:gd name="connsiteY336" fmla="*/ 622334 h 1915765"/>
                <a:gd name="connsiteX337" fmla="*/ 307733 w 617859"/>
                <a:gd name="connsiteY337" fmla="*/ 618598 h 1915765"/>
                <a:gd name="connsiteX338" fmla="*/ 307623 w 617859"/>
                <a:gd name="connsiteY338" fmla="*/ 614834 h 1915765"/>
                <a:gd name="connsiteX339" fmla="*/ 307485 w 617859"/>
                <a:gd name="connsiteY339" fmla="*/ 611107 h 1915765"/>
                <a:gd name="connsiteX340" fmla="*/ 307339 w 617859"/>
                <a:gd name="connsiteY340" fmla="*/ 607343 h 1915765"/>
                <a:gd name="connsiteX341" fmla="*/ 307155 w 617859"/>
                <a:gd name="connsiteY341" fmla="*/ 603616 h 1915765"/>
                <a:gd name="connsiteX342" fmla="*/ 306797 w 617859"/>
                <a:gd name="connsiteY342" fmla="*/ 596080 h 1915765"/>
                <a:gd name="connsiteX343" fmla="*/ 306586 w 617859"/>
                <a:gd name="connsiteY343" fmla="*/ 592353 h 1915765"/>
                <a:gd name="connsiteX344" fmla="*/ 306339 w 617859"/>
                <a:gd name="connsiteY344" fmla="*/ 588589 h 1915765"/>
                <a:gd name="connsiteX345" fmla="*/ 306045 w 617859"/>
                <a:gd name="connsiteY345" fmla="*/ 584862 h 1915765"/>
                <a:gd name="connsiteX346" fmla="*/ 305761 w 617859"/>
                <a:gd name="connsiteY346" fmla="*/ 581089 h 1915765"/>
                <a:gd name="connsiteX347" fmla="*/ 305477 w 617859"/>
                <a:gd name="connsiteY347" fmla="*/ 577362 h 1915765"/>
                <a:gd name="connsiteX348" fmla="*/ 305156 w 617859"/>
                <a:gd name="connsiteY348" fmla="*/ 573598 h 1915765"/>
                <a:gd name="connsiteX349" fmla="*/ 304798 w 617859"/>
                <a:gd name="connsiteY349" fmla="*/ 569871 h 1915765"/>
                <a:gd name="connsiteX350" fmla="*/ 304441 w 617859"/>
                <a:gd name="connsiteY350" fmla="*/ 566107 h 1915765"/>
                <a:gd name="connsiteX351" fmla="*/ 304046 w 617859"/>
                <a:gd name="connsiteY351" fmla="*/ 562334 h 1915765"/>
                <a:gd name="connsiteX352" fmla="*/ 303615 w 617859"/>
                <a:gd name="connsiteY352" fmla="*/ 558607 h 1915765"/>
                <a:gd name="connsiteX353" fmla="*/ 303184 w 617859"/>
                <a:gd name="connsiteY353" fmla="*/ 554843 h 1915765"/>
                <a:gd name="connsiteX354" fmla="*/ 302753 w 617859"/>
                <a:gd name="connsiteY354" fmla="*/ 551116 h 1915765"/>
                <a:gd name="connsiteX355" fmla="*/ 302249 w 617859"/>
                <a:gd name="connsiteY355" fmla="*/ 547353 h 1915765"/>
                <a:gd name="connsiteX356" fmla="*/ 301781 w 617859"/>
                <a:gd name="connsiteY356" fmla="*/ 543616 h 1915765"/>
                <a:gd name="connsiteX357" fmla="*/ 301249 w 617859"/>
                <a:gd name="connsiteY357" fmla="*/ 539853 h 1915765"/>
                <a:gd name="connsiteX358" fmla="*/ 300745 w 617859"/>
                <a:gd name="connsiteY358" fmla="*/ 536126 h 1915765"/>
                <a:gd name="connsiteX359" fmla="*/ 300213 w 617859"/>
                <a:gd name="connsiteY359" fmla="*/ 532362 h 1915765"/>
                <a:gd name="connsiteX360" fmla="*/ 299672 w 617859"/>
                <a:gd name="connsiteY360" fmla="*/ 528635 h 1915765"/>
                <a:gd name="connsiteX361" fmla="*/ 298525 w 617859"/>
                <a:gd name="connsiteY361" fmla="*/ 521098 h 1915765"/>
                <a:gd name="connsiteX362" fmla="*/ 297947 w 617859"/>
                <a:gd name="connsiteY362" fmla="*/ 517371 h 1915765"/>
                <a:gd name="connsiteX363" fmla="*/ 297415 w 617859"/>
                <a:gd name="connsiteY363" fmla="*/ 513607 h 1915765"/>
                <a:gd name="connsiteX364" fmla="*/ 296838 w 617859"/>
                <a:gd name="connsiteY364" fmla="*/ 509880 h 1915765"/>
                <a:gd name="connsiteX365" fmla="*/ 296269 w 617859"/>
                <a:gd name="connsiteY365" fmla="*/ 506116 h 1915765"/>
                <a:gd name="connsiteX366" fmla="*/ 295728 w 617859"/>
                <a:gd name="connsiteY366" fmla="*/ 502380 h 1915765"/>
                <a:gd name="connsiteX367" fmla="*/ 295159 w 617859"/>
                <a:gd name="connsiteY367" fmla="*/ 498616 h 1915765"/>
                <a:gd name="connsiteX368" fmla="*/ 294618 w 617859"/>
                <a:gd name="connsiteY368" fmla="*/ 494889 h 1915765"/>
                <a:gd name="connsiteX369" fmla="*/ 294123 w 617859"/>
                <a:gd name="connsiteY369" fmla="*/ 491126 h 1915765"/>
                <a:gd name="connsiteX370" fmla="*/ 293655 w 617859"/>
                <a:gd name="connsiteY370" fmla="*/ 487362 h 1915765"/>
                <a:gd name="connsiteX371" fmla="*/ 293151 w 617859"/>
                <a:gd name="connsiteY371" fmla="*/ 483626 h 1915765"/>
                <a:gd name="connsiteX372" fmla="*/ 292720 w 617859"/>
                <a:gd name="connsiteY372" fmla="*/ 479862 h 1915765"/>
                <a:gd name="connsiteX373" fmla="*/ 292326 w 617859"/>
                <a:gd name="connsiteY373" fmla="*/ 476135 h 1915765"/>
                <a:gd name="connsiteX374" fmla="*/ 291931 w 617859"/>
                <a:gd name="connsiteY374" fmla="*/ 472371 h 1915765"/>
                <a:gd name="connsiteX375" fmla="*/ 291610 w 617859"/>
                <a:gd name="connsiteY375" fmla="*/ 468635 h 1915765"/>
                <a:gd name="connsiteX376" fmla="*/ 291289 w 617859"/>
                <a:gd name="connsiteY376" fmla="*/ 464871 h 1915765"/>
                <a:gd name="connsiteX377" fmla="*/ 291042 w 617859"/>
                <a:gd name="connsiteY377" fmla="*/ 461144 h 1915765"/>
                <a:gd name="connsiteX378" fmla="*/ 290822 w 617859"/>
                <a:gd name="connsiteY378" fmla="*/ 457380 h 1915765"/>
                <a:gd name="connsiteX379" fmla="*/ 290647 w 617859"/>
                <a:gd name="connsiteY379" fmla="*/ 453653 h 1915765"/>
                <a:gd name="connsiteX380" fmla="*/ 290537 w 617859"/>
                <a:gd name="connsiteY380" fmla="*/ 449880 h 1915765"/>
                <a:gd name="connsiteX381" fmla="*/ 290464 w 617859"/>
                <a:gd name="connsiteY381" fmla="*/ 446117 h 1915765"/>
                <a:gd name="connsiteX382" fmla="*/ 290427 w 617859"/>
                <a:gd name="connsiteY382" fmla="*/ 442389 h 1915765"/>
                <a:gd name="connsiteX383" fmla="*/ 290427 w 617859"/>
                <a:gd name="connsiteY383" fmla="*/ 438626 h 1915765"/>
                <a:gd name="connsiteX384" fmla="*/ 290501 w 617859"/>
                <a:gd name="connsiteY384" fmla="*/ 434899 h 1915765"/>
                <a:gd name="connsiteX385" fmla="*/ 290611 w 617859"/>
                <a:gd name="connsiteY385" fmla="*/ 431135 h 1915765"/>
                <a:gd name="connsiteX386" fmla="*/ 290748 w 617859"/>
                <a:gd name="connsiteY386" fmla="*/ 427399 h 1915765"/>
                <a:gd name="connsiteX387" fmla="*/ 290968 w 617859"/>
                <a:gd name="connsiteY387" fmla="*/ 423635 h 1915765"/>
                <a:gd name="connsiteX388" fmla="*/ 291216 w 617859"/>
                <a:gd name="connsiteY388" fmla="*/ 419908 h 1915765"/>
                <a:gd name="connsiteX389" fmla="*/ 291463 w 617859"/>
                <a:gd name="connsiteY389" fmla="*/ 416144 h 1915765"/>
                <a:gd name="connsiteX390" fmla="*/ 291830 w 617859"/>
                <a:gd name="connsiteY390" fmla="*/ 412408 h 1915765"/>
                <a:gd name="connsiteX391" fmla="*/ 292188 w 617859"/>
                <a:gd name="connsiteY391" fmla="*/ 408644 h 1915765"/>
                <a:gd name="connsiteX392" fmla="*/ 292582 w 617859"/>
                <a:gd name="connsiteY392" fmla="*/ 404880 h 1915765"/>
                <a:gd name="connsiteX393" fmla="*/ 293004 w 617859"/>
                <a:gd name="connsiteY393" fmla="*/ 401153 h 1915765"/>
                <a:gd name="connsiteX394" fmla="*/ 293472 w 617859"/>
                <a:gd name="connsiteY394" fmla="*/ 397389 h 1915765"/>
                <a:gd name="connsiteX395" fmla="*/ 293940 w 617859"/>
                <a:gd name="connsiteY395" fmla="*/ 393662 h 1915765"/>
                <a:gd name="connsiteX396" fmla="*/ 294444 w 617859"/>
                <a:gd name="connsiteY396" fmla="*/ 389889 h 1915765"/>
                <a:gd name="connsiteX397" fmla="*/ 294976 w 617859"/>
                <a:gd name="connsiteY397" fmla="*/ 386162 h 1915765"/>
                <a:gd name="connsiteX398" fmla="*/ 295517 w 617859"/>
                <a:gd name="connsiteY398" fmla="*/ 382399 h 1915765"/>
                <a:gd name="connsiteX399" fmla="*/ 296049 w 617859"/>
                <a:gd name="connsiteY399" fmla="*/ 378672 h 1915765"/>
                <a:gd name="connsiteX400" fmla="*/ 297195 w 617859"/>
                <a:gd name="connsiteY400" fmla="*/ 371135 h 1915765"/>
                <a:gd name="connsiteX401" fmla="*/ 297773 w 617859"/>
                <a:gd name="connsiteY401" fmla="*/ 367408 h 1915765"/>
                <a:gd name="connsiteX402" fmla="*/ 298314 w 617859"/>
                <a:gd name="connsiteY402" fmla="*/ 363644 h 1915765"/>
                <a:gd name="connsiteX403" fmla="*/ 298883 w 617859"/>
                <a:gd name="connsiteY403" fmla="*/ 359917 h 1915765"/>
                <a:gd name="connsiteX404" fmla="*/ 299461 w 617859"/>
                <a:gd name="connsiteY404" fmla="*/ 356153 h 1915765"/>
                <a:gd name="connsiteX405" fmla="*/ 299993 w 617859"/>
                <a:gd name="connsiteY405" fmla="*/ 352417 h 1915765"/>
                <a:gd name="connsiteX406" fmla="*/ 300534 w 617859"/>
                <a:gd name="connsiteY406" fmla="*/ 348653 h 1915765"/>
                <a:gd name="connsiteX407" fmla="*/ 301066 w 617859"/>
                <a:gd name="connsiteY407" fmla="*/ 344926 h 1915765"/>
                <a:gd name="connsiteX408" fmla="*/ 301570 w 617859"/>
                <a:gd name="connsiteY408" fmla="*/ 341162 h 1915765"/>
                <a:gd name="connsiteX409" fmla="*/ 302074 w 617859"/>
                <a:gd name="connsiteY409" fmla="*/ 337426 h 1915765"/>
                <a:gd name="connsiteX410" fmla="*/ 302570 w 617859"/>
                <a:gd name="connsiteY410" fmla="*/ 333662 h 1915765"/>
                <a:gd name="connsiteX411" fmla="*/ 303037 w 617859"/>
                <a:gd name="connsiteY411" fmla="*/ 329899 h 1915765"/>
                <a:gd name="connsiteX412" fmla="*/ 303468 w 617859"/>
                <a:gd name="connsiteY412" fmla="*/ 326172 h 1915765"/>
                <a:gd name="connsiteX413" fmla="*/ 303899 w 617859"/>
                <a:gd name="connsiteY413" fmla="*/ 322408 h 1915765"/>
                <a:gd name="connsiteX414" fmla="*/ 304294 w 617859"/>
                <a:gd name="connsiteY414" fmla="*/ 318681 h 1915765"/>
                <a:gd name="connsiteX415" fmla="*/ 304688 w 617859"/>
                <a:gd name="connsiteY415" fmla="*/ 314908 h 1915765"/>
                <a:gd name="connsiteX416" fmla="*/ 305046 w 617859"/>
                <a:gd name="connsiteY416" fmla="*/ 311181 h 1915765"/>
                <a:gd name="connsiteX417" fmla="*/ 305367 w 617859"/>
                <a:gd name="connsiteY417" fmla="*/ 307417 h 1915765"/>
                <a:gd name="connsiteX418" fmla="*/ 305688 w 617859"/>
                <a:gd name="connsiteY418" fmla="*/ 303690 h 1915765"/>
                <a:gd name="connsiteX419" fmla="*/ 306265 w 617859"/>
                <a:gd name="connsiteY419" fmla="*/ 296153 h 1915765"/>
                <a:gd name="connsiteX420" fmla="*/ 306513 w 617859"/>
                <a:gd name="connsiteY420" fmla="*/ 292426 h 1915765"/>
                <a:gd name="connsiteX421" fmla="*/ 306761 w 617859"/>
                <a:gd name="connsiteY421" fmla="*/ 288663 h 1915765"/>
                <a:gd name="connsiteX422" fmla="*/ 306981 w 617859"/>
                <a:gd name="connsiteY422" fmla="*/ 284935 h 1915765"/>
                <a:gd name="connsiteX423" fmla="*/ 307155 w 617859"/>
                <a:gd name="connsiteY423" fmla="*/ 281172 h 1915765"/>
                <a:gd name="connsiteX424" fmla="*/ 307339 w 617859"/>
                <a:gd name="connsiteY424" fmla="*/ 277435 h 1915765"/>
                <a:gd name="connsiteX425" fmla="*/ 307513 w 617859"/>
                <a:gd name="connsiteY425" fmla="*/ 273672 h 1915765"/>
                <a:gd name="connsiteX426" fmla="*/ 307660 w 617859"/>
                <a:gd name="connsiteY426" fmla="*/ 269945 h 1915765"/>
                <a:gd name="connsiteX427" fmla="*/ 307806 w 617859"/>
                <a:gd name="connsiteY427" fmla="*/ 266181 h 1915765"/>
                <a:gd name="connsiteX428" fmla="*/ 307907 w 617859"/>
                <a:gd name="connsiteY428" fmla="*/ 262454 h 1915765"/>
                <a:gd name="connsiteX429" fmla="*/ 308127 w 617859"/>
                <a:gd name="connsiteY429" fmla="*/ 254917 h 1915765"/>
                <a:gd name="connsiteX430" fmla="*/ 308201 w 617859"/>
                <a:gd name="connsiteY430" fmla="*/ 251190 h 1915765"/>
                <a:gd name="connsiteX431" fmla="*/ 308274 w 617859"/>
                <a:gd name="connsiteY431" fmla="*/ 247426 h 1915765"/>
                <a:gd name="connsiteX432" fmla="*/ 308338 w 617859"/>
                <a:gd name="connsiteY432" fmla="*/ 243699 h 1915765"/>
                <a:gd name="connsiteX433" fmla="*/ 308375 w 617859"/>
                <a:gd name="connsiteY433" fmla="*/ 239926 h 1915765"/>
                <a:gd name="connsiteX434" fmla="*/ 308448 w 617859"/>
                <a:gd name="connsiteY434" fmla="*/ 236199 h 1915765"/>
                <a:gd name="connsiteX435" fmla="*/ 308448 w 617859"/>
                <a:gd name="connsiteY435" fmla="*/ 232436 h 1915765"/>
                <a:gd name="connsiteX436" fmla="*/ 308485 w 617859"/>
                <a:gd name="connsiteY436" fmla="*/ 228708 h 1915765"/>
                <a:gd name="connsiteX437" fmla="*/ 308522 w 617859"/>
                <a:gd name="connsiteY437" fmla="*/ 224945 h 1915765"/>
                <a:gd name="connsiteX438" fmla="*/ 308522 w 617859"/>
                <a:gd name="connsiteY438" fmla="*/ 217445 h 1915765"/>
                <a:gd name="connsiteX439" fmla="*/ 308485 w 617859"/>
                <a:gd name="connsiteY439" fmla="*/ 213681 h 1915765"/>
                <a:gd name="connsiteX440" fmla="*/ 308485 w 617859"/>
                <a:gd name="connsiteY440" fmla="*/ 209954 h 1915765"/>
                <a:gd name="connsiteX441" fmla="*/ 308448 w 617859"/>
                <a:gd name="connsiteY441" fmla="*/ 206190 h 1915765"/>
                <a:gd name="connsiteX442" fmla="*/ 308412 w 617859"/>
                <a:gd name="connsiteY442" fmla="*/ 202454 h 1915765"/>
                <a:gd name="connsiteX443" fmla="*/ 308338 w 617859"/>
                <a:gd name="connsiteY443" fmla="*/ 198690 h 1915765"/>
                <a:gd name="connsiteX444" fmla="*/ 308301 w 617859"/>
                <a:gd name="connsiteY444" fmla="*/ 194963 h 1915765"/>
                <a:gd name="connsiteX445" fmla="*/ 308237 w 617859"/>
                <a:gd name="connsiteY445" fmla="*/ 191199 h 1915765"/>
                <a:gd name="connsiteX446" fmla="*/ 308127 w 617859"/>
                <a:gd name="connsiteY446" fmla="*/ 187472 h 1915765"/>
                <a:gd name="connsiteX447" fmla="*/ 308054 w 617859"/>
                <a:gd name="connsiteY447" fmla="*/ 183699 h 1915765"/>
                <a:gd name="connsiteX448" fmla="*/ 307944 w 617859"/>
                <a:gd name="connsiteY448" fmla="*/ 179936 h 1915765"/>
                <a:gd name="connsiteX449" fmla="*/ 307843 w 617859"/>
                <a:gd name="connsiteY449" fmla="*/ 176209 h 1915765"/>
                <a:gd name="connsiteX450" fmla="*/ 307696 w 617859"/>
                <a:gd name="connsiteY450" fmla="*/ 172445 h 1915765"/>
                <a:gd name="connsiteX451" fmla="*/ 307549 w 617859"/>
                <a:gd name="connsiteY451" fmla="*/ 168718 h 1915765"/>
                <a:gd name="connsiteX452" fmla="*/ 307375 w 617859"/>
                <a:gd name="connsiteY452" fmla="*/ 164945 h 1915765"/>
                <a:gd name="connsiteX453" fmla="*/ 307192 w 617859"/>
                <a:gd name="connsiteY453" fmla="*/ 161218 h 1915765"/>
                <a:gd name="connsiteX454" fmla="*/ 307018 w 617859"/>
                <a:gd name="connsiteY454" fmla="*/ 157454 h 1915765"/>
                <a:gd name="connsiteX455" fmla="*/ 306797 w 617859"/>
                <a:gd name="connsiteY455" fmla="*/ 153727 h 1915765"/>
                <a:gd name="connsiteX456" fmla="*/ 306302 w 617859"/>
                <a:gd name="connsiteY456" fmla="*/ 146190 h 1915765"/>
                <a:gd name="connsiteX457" fmla="*/ 306045 w 617859"/>
                <a:gd name="connsiteY457" fmla="*/ 142463 h 1915765"/>
                <a:gd name="connsiteX458" fmla="*/ 305761 w 617859"/>
                <a:gd name="connsiteY458" fmla="*/ 138699 h 1915765"/>
                <a:gd name="connsiteX459" fmla="*/ 305440 w 617859"/>
                <a:gd name="connsiteY459" fmla="*/ 134972 h 1915765"/>
                <a:gd name="connsiteX460" fmla="*/ 305119 w 617859"/>
                <a:gd name="connsiteY460" fmla="*/ 131209 h 1915765"/>
                <a:gd name="connsiteX461" fmla="*/ 304761 w 617859"/>
                <a:gd name="connsiteY461" fmla="*/ 127472 h 1915765"/>
                <a:gd name="connsiteX462" fmla="*/ 304367 w 617859"/>
                <a:gd name="connsiteY462" fmla="*/ 123709 h 1915765"/>
                <a:gd name="connsiteX463" fmla="*/ 303973 w 617859"/>
                <a:gd name="connsiteY463" fmla="*/ 119982 h 1915765"/>
                <a:gd name="connsiteX464" fmla="*/ 303542 w 617859"/>
                <a:gd name="connsiteY464" fmla="*/ 116218 h 1915765"/>
                <a:gd name="connsiteX465" fmla="*/ 303111 w 617859"/>
                <a:gd name="connsiteY465" fmla="*/ 112491 h 1915765"/>
                <a:gd name="connsiteX466" fmla="*/ 302175 w 617859"/>
                <a:gd name="connsiteY466" fmla="*/ 104954 h 1915765"/>
                <a:gd name="connsiteX467" fmla="*/ 301680 w 617859"/>
                <a:gd name="connsiteY467" fmla="*/ 101227 h 1915765"/>
                <a:gd name="connsiteX468" fmla="*/ 301176 w 617859"/>
                <a:gd name="connsiteY468" fmla="*/ 97463 h 1915765"/>
                <a:gd name="connsiteX469" fmla="*/ 300634 w 617859"/>
                <a:gd name="connsiteY469" fmla="*/ 93736 h 1915765"/>
                <a:gd name="connsiteX470" fmla="*/ 300103 w 617859"/>
                <a:gd name="connsiteY470" fmla="*/ 89963 h 1915765"/>
                <a:gd name="connsiteX471" fmla="*/ 299562 w 617859"/>
                <a:gd name="connsiteY471" fmla="*/ 86236 h 1915765"/>
                <a:gd name="connsiteX472" fmla="*/ 298993 w 617859"/>
                <a:gd name="connsiteY472" fmla="*/ 82472 h 1915765"/>
                <a:gd name="connsiteX473" fmla="*/ 298415 w 617859"/>
                <a:gd name="connsiteY473" fmla="*/ 78745 h 1915765"/>
                <a:gd name="connsiteX474" fmla="*/ 297847 w 617859"/>
                <a:gd name="connsiteY474" fmla="*/ 74982 h 1915765"/>
                <a:gd name="connsiteX475" fmla="*/ 297306 w 617859"/>
                <a:gd name="connsiteY475" fmla="*/ 71209 h 1915765"/>
                <a:gd name="connsiteX476" fmla="*/ 296737 w 617859"/>
                <a:gd name="connsiteY476" fmla="*/ 67482 h 1915765"/>
                <a:gd name="connsiteX477" fmla="*/ 296159 w 617859"/>
                <a:gd name="connsiteY477" fmla="*/ 63718 h 1915765"/>
                <a:gd name="connsiteX478" fmla="*/ 295627 w 617859"/>
                <a:gd name="connsiteY478" fmla="*/ 59991 h 1915765"/>
                <a:gd name="connsiteX479" fmla="*/ 295086 w 617859"/>
                <a:gd name="connsiteY479" fmla="*/ 56227 h 1915765"/>
                <a:gd name="connsiteX480" fmla="*/ 294545 w 617859"/>
                <a:gd name="connsiteY480" fmla="*/ 52491 h 1915765"/>
                <a:gd name="connsiteX481" fmla="*/ 294050 w 617859"/>
                <a:gd name="connsiteY481" fmla="*/ 48727 h 1915765"/>
                <a:gd name="connsiteX482" fmla="*/ 293545 w 617859"/>
                <a:gd name="connsiteY482" fmla="*/ 45000 h 1915765"/>
                <a:gd name="connsiteX483" fmla="*/ 293078 w 617859"/>
                <a:gd name="connsiteY483" fmla="*/ 41236 h 1915765"/>
                <a:gd name="connsiteX484" fmla="*/ 292647 w 617859"/>
                <a:gd name="connsiteY484" fmla="*/ 37509 h 1915765"/>
                <a:gd name="connsiteX485" fmla="*/ 291858 w 617859"/>
                <a:gd name="connsiteY485" fmla="*/ 29973 h 1915765"/>
                <a:gd name="connsiteX486" fmla="*/ 291537 w 617859"/>
                <a:gd name="connsiteY486" fmla="*/ 26245 h 1915765"/>
                <a:gd name="connsiteX487" fmla="*/ 291253 w 617859"/>
                <a:gd name="connsiteY487" fmla="*/ 22482 h 1915765"/>
                <a:gd name="connsiteX488" fmla="*/ 291005 w 617859"/>
                <a:gd name="connsiteY488" fmla="*/ 18755 h 1915765"/>
                <a:gd name="connsiteX489" fmla="*/ 290785 w 617859"/>
                <a:gd name="connsiteY489" fmla="*/ 14991 h 1915765"/>
                <a:gd name="connsiteX490" fmla="*/ 290647 w 617859"/>
                <a:gd name="connsiteY490" fmla="*/ 11255 h 1915765"/>
                <a:gd name="connsiteX491" fmla="*/ 290501 w 617859"/>
                <a:gd name="connsiteY491" fmla="*/ 7491 h 1915765"/>
                <a:gd name="connsiteX492" fmla="*/ 290427 w 617859"/>
                <a:gd name="connsiteY492" fmla="*/ 3764 h 1915765"/>
                <a:gd name="connsiteX493" fmla="*/ 290427 w 617859"/>
                <a:gd name="connsiteY493" fmla="*/ 0 h 1915765"/>
                <a:gd name="connsiteX494" fmla="*/ 327469 w 617859"/>
                <a:gd name="connsiteY494" fmla="*/ 0 h 1915765"/>
                <a:gd name="connsiteX495" fmla="*/ 327432 w 617859"/>
                <a:gd name="connsiteY495" fmla="*/ 3764 h 1915765"/>
                <a:gd name="connsiteX496" fmla="*/ 327368 w 617859"/>
                <a:gd name="connsiteY496" fmla="*/ 7491 h 1915765"/>
                <a:gd name="connsiteX497" fmla="*/ 327258 w 617859"/>
                <a:gd name="connsiteY497" fmla="*/ 11255 h 1915765"/>
                <a:gd name="connsiteX498" fmla="*/ 327075 w 617859"/>
                <a:gd name="connsiteY498" fmla="*/ 14991 h 1915765"/>
                <a:gd name="connsiteX499" fmla="*/ 326864 w 617859"/>
                <a:gd name="connsiteY499" fmla="*/ 18755 h 1915765"/>
                <a:gd name="connsiteX500" fmla="*/ 326616 w 617859"/>
                <a:gd name="connsiteY500" fmla="*/ 22482 h 1915765"/>
                <a:gd name="connsiteX501" fmla="*/ 326323 w 617859"/>
                <a:gd name="connsiteY501" fmla="*/ 26245 h 1915765"/>
                <a:gd name="connsiteX502" fmla="*/ 326002 w 617859"/>
                <a:gd name="connsiteY502" fmla="*/ 29973 h 1915765"/>
                <a:gd name="connsiteX503" fmla="*/ 325644 w 617859"/>
                <a:gd name="connsiteY503" fmla="*/ 33736 h 1915765"/>
                <a:gd name="connsiteX504" fmla="*/ 325213 w 617859"/>
                <a:gd name="connsiteY504" fmla="*/ 37509 h 1915765"/>
                <a:gd name="connsiteX505" fmla="*/ 324782 w 617859"/>
                <a:gd name="connsiteY505" fmla="*/ 41236 h 1915765"/>
                <a:gd name="connsiteX506" fmla="*/ 324323 w 617859"/>
                <a:gd name="connsiteY506" fmla="*/ 45000 h 1915765"/>
                <a:gd name="connsiteX507" fmla="*/ 323855 w 617859"/>
                <a:gd name="connsiteY507" fmla="*/ 48727 h 1915765"/>
                <a:gd name="connsiteX508" fmla="*/ 323314 w 617859"/>
                <a:gd name="connsiteY508" fmla="*/ 52491 h 1915765"/>
                <a:gd name="connsiteX509" fmla="*/ 322810 w 617859"/>
                <a:gd name="connsiteY509" fmla="*/ 56227 h 1915765"/>
                <a:gd name="connsiteX510" fmla="*/ 322278 w 617859"/>
                <a:gd name="connsiteY510" fmla="*/ 59991 h 1915765"/>
                <a:gd name="connsiteX511" fmla="*/ 321700 w 617859"/>
                <a:gd name="connsiteY511" fmla="*/ 63718 h 1915765"/>
                <a:gd name="connsiteX512" fmla="*/ 321132 w 617859"/>
                <a:gd name="connsiteY512" fmla="*/ 67482 h 1915765"/>
                <a:gd name="connsiteX513" fmla="*/ 320591 w 617859"/>
                <a:gd name="connsiteY513" fmla="*/ 71209 h 1915765"/>
                <a:gd name="connsiteX514" fmla="*/ 319444 w 617859"/>
                <a:gd name="connsiteY514" fmla="*/ 78745 h 1915765"/>
                <a:gd name="connsiteX515" fmla="*/ 318876 w 617859"/>
                <a:gd name="connsiteY515" fmla="*/ 82472 h 1915765"/>
                <a:gd name="connsiteX516" fmla="*/ 318298 w 617859"/>
                <a:gd name="connsiteY516" fmla="*/ 86236 h 1915765"/>
                <a:gd name="connsiteX517" fmla="*/ 317766 w 617859"/>
                <a:gd name="connsiteY517" fmla="*/ 89963 h 1915765"/>
                <a:gd name="connsiteX518" fmla="*/ 317225 w 617859"/>
                <a:gd name="connsiteY518" fmla="*/ 93736 h 1915765"/>
                <a:gd name="connsiteX519" fmla="*/ 316684 w 617859"/>
                <a:gd name="connsiteY519" fmla="*/ 97463 h 1915765"/>
                <a:gd name="connsiteX520" fmla="*/ 316188 w 617859"/>
                <a:gd name="connsiteY520" fmla="*/ 101227 h 1915765"/>
                <a:gd name="connsiteX521" fmla="*/ 315684 w 617859"/>
                <a:gd name="connsiteY521" fmla="*/ 104954 h 1915765"/>
                <a:gd name="connsiteX522" fmla="*/ 314758 w 617859"/>
                <a:gd name="connsiteY522" fmla="*/ 112491 h 1915765"/>
                <a:gd name="connsiteX523" fmla="*/ 314327 w 617859"/>
                <a:gd name="connsiteY523" fmla="*/ 116218 h 1915765"/>
                <a:gd name="connsiteX524" fmla="*/ 313896 w 617859"/>
                <a:gd name="connsiteY524" fmla="*/ 119982 h 1915765"/>
                <a:gd name="connsiteX525" fmla="*/ 313501 w 617859"/>
                <a:gd name="connsiteY525" fmla="*/ 123709 h 1915765"/>
                <a:gd name="connsiteX526" fmla="*/ 313144 w 617859"/>
                <a:gd name="connsiteY526" fmla="*/ 127472 h 1915765"/>
                <a:gd name="connsiteX527" fmla="*/ 312786 w 617859"/>
                <a:gd name="connsiteY527" fmla="*/ 131209 h 1915765"/>
                <a:gd name="connsiteX528" fmla="*/ 312428 w 617859"/>
                <a:gd name="connsiteY528" fmla="*/ 134972 h 1915765"/>
                <a:gd name="connsiteX529" fmla="*/ 312135 w 617859"/>
                <a:gd name="connsiteY529" fmla="*/ 138699 h 1915765"/>
                <a:gd name="connsiteX530" fmla="*/ 311851 w 617859"/>
                <a:gd name="connsiteY530" fmla="*/ 142463 h 1915765"/>
                <a:gd name="connsiteX531" fmla="*/ 311566 w 617859"/>
                <a:gd name="connsiteY531" fmla="*/ 146190 h 1915765"/>
                <a:gd name="connsiteX532" fmla="*/ 311062 w 617859"/>
                <a:gd name="connsiteY532" fmla="*/ 153727 h 1915765"/>
                <a:gd name="connsiteX533" fmla="*/ 310851 w 617859"/>
                <a:gd name="connsiteY533" fmla="*/ 157454 h 1915765"/>
                <a:gd name="connsiteX534" fmla="*/ 310668 w 617859"/>
                <a:gd name="connsiteY534" fmla="*/ 161218 h 1915765"/>
                <a:gd name="connsiteX535" fmla="*/ 310493 w 617859"/>
                <a:gd name="connsiteY535" fmla="*/ 164945 h 1915765"/>
                <a:gd name="connsiteX536" fmla="*/ 310310 w 617859"/>
                <a:gd name="connsiteY536" fmla="*/ 168718 h 1915765"/>
                <a:gd name="connsiteX537" fmla="*/ 310172 w 617859"/>
                <a:gd name="connsiteY537" fmla="*/ 172445 h 1915765"/>
                <a:gd name="connsiteX538" fmla="*/ 310062 w 617859"/>
                <a:gd name="connsiteY538" fmla="*/ 176209 h 1915765"/>
                <a:gd name="connsiteX539" fmla="*/ 309916 w 617859"/>
                <a:gd name="connsiteY539" fmla="*/ 179936 h 1915765"/>
                <a:gd name="connsiteX540" fmla="*/ 309805 w 617859"/>
                <a:gd name="connsiteY540" fmla="*/ 183699 h 1915765"/>
                <a:gd name="connsiteX541" fmla="*/ 309741 w 617859"/>
                <a:gd name="connsiteY541" fmla="*/ 187472 h 1915765"/>
                <a:gd name="connsiteX542" fmla="*/ 309668 w 617859"/>
                <a:gd name="connsiteY542" fmla="*/ 191199 h 1915765"/>
                <a:gd name="connsiteX543" fmla="*/ 309595 w 617859"/>
                <a:gd name="connsiteY543" fmla="*/ 194963 h 1915765"/>
                <a:gd name="connsiteX544" fmla="*/ 309521 w 617859"/>
                <a:gd name="connsiteY544" fmla="*/ 198690 h 1915765"/>
                <a:gd name="connsiteX545" fmla="*/ 309485 w 617859"/>
                <a:gd name="connsiteY545" fmla="*/ 202454 h 1915765"/>
                <a:gd name="connsiteX546" fmla="*/ 309411 w 617859"/>
                <a:gd name="connsiteY546" fmla="*/ 206190 h 1915765"/>
                <a:gd name="connsiteX547" fmla="*/ 309411 w 617859"/>
                <a:gd name="connsiteY547" fmla="*/ 209954 h 1915765"/>
                <a:gd name="connsiteX548" fmla="*/ 309384 w 617859"/>
                <a:gd name="connsiteY548" fmla="*/ 213681 h 1915765"/>
                <a:gd name="connsiteX549" fmla="*/ 309384 w 617859"/>
                <a:gd name="connsiteY549" fmla="*/ 228708 h 1915765"/>
                <a:gd name="connsiteX550" fmla="*/ 309411 w 617859"/>
                <a:gd name="connsiteY550" fmla="*/ 232436 h 1915765"/>
                <a:gd name="connsiteX551" fmla="*/ 309448 w 617859"/>
                <a:gd name="connsiteY551" fmla="*/ 236199 h 1915765"/>
                <a:gd name="connsiteX552" fmla="*/ 309485 w 617859"/>
                <a:gd name="connsiteY552" fmla="*/ 239926 h 1915765"/>
                <a:gd name="connsiteX553" fmla="*/ 309521 w 617859"/>
                <a:gd name="connsiteY553" fmla="*/ 243699 h 1915765"/>
                <a:gd name="connsiteX554" fmla="*/ 309595 w 617859"/>
                <a:gd name="connsiteY554" fmla="*/ 247426 h 1915765"/>
                <a:gd name="connsiteX555" fmla="*/ 309668 w 617859"/>
                <a:gd name="connsiteY555" fmla="*/ 251190 h 1915765"/>
                <a:gd name="connsiteX556" fmla="*/ 309741 w 617859"/>
                <a:gd name="connsiteY556" fmla="*/ 254917 h 1915765"/>
                <a:gd name="connsiteX557" fmla="*/ 309952 w 617859"/>
                <a:gd name="connsiteY557" fmla="*/ 262454 h 1915765"/>
                <a:gd name="connsiteX558" fmla="*/ 310062 w 617859"/>
                <a:gd name="connsiteY558" fmla="*/ 266181 h 1915765"/>
                <a:gd name="connsiteX559" fmla="*/ 310200 w 617859"/>
                <a:gd name="connsiteY559" fmla="*/ 269945 h 1915765"/>
                <a:gd name="connsiteX560" fmla="*/ 310347 w 617859"/>
                <a:gd name="connsiteY560" fmla="*/ 273672 h 1915765"/>
                <a:gd name="connsiteX561" fmla="*/ 310530 w 617859"/>
                <a:gd name="connsiteY561" fmla="*/ 277435 h 1915765"/>
                <a:gd name="connsiteX562" fmla="*/ 310704 w 617859"/>
                <a:gd name="connsiteY562" fmla="*/ 281172 h 1915765"/>
                <a:gd name="connsiteX563" fmla="*/ 310924 w 617859"/>
                <a:gd name="connsiteY563" fmla="*/ 284935 h 1915765"/>
                <a:gd name="connsiteX564" fmla="*/ 311135 w 617859"/>
                <a:gd name="connsiteY564" fmla="*/ 288663 h 1915765"/>
                <a:gd name="connsiteX565" fmla="*/ 311346 w 617859"/>
                <a:gd name="connsiteY565" fmla="*/ 292426 h 1915765"/>
                <a:gd name="connsiteX566" fmla="*/ 311603 w 617859"/>
                <a:gd name="connsiteY566" fmla="*/ 296153 h 1915765"/>
                <a:gd name="connsiteX567" fmla="*/ 312172 w 617859"/>
                <a:gd name="connsiteY567" fmla="*/ 303690 h 1915765"/>
                <a:gd name="connsiteX568" fmla="*/ 312493 w 617859"/>
                <a:gd name="connsiteY568" fmla="*/ 307417 h 1915765"/>
                <a:gd name="connsiteX569" fmla="*/ 312860 w 617859"/>
                <a:gd name="connsiteY569" fmla="*/ 311181 h 1915765"/>
                <a:gd name="connsiteX570" fmla="*/ 313217 w 617859"/>
                <a:gd name="connsiteY570" fmla="*/ 314908 h 1915765"/>
                <a:gd name="connsiteX571" fmla="*/ 313575 w 617859"/>
                <a:gd name="connsiteY571" fmla="*/ 318681 h 1915765"/>
                <a:gd name="connsiteX572" fmla="*/ 313969 w 617859"/>
                <a:gd name="connsiteY572" fmla="*/ 322408 h 1915765"/>
                <a:gd name="connsiteX573" fmla="*/ 314391 w 617859"/>
                <a:gd name="connsiteY573" fmla="*/ 326172 h 1915765"/>
                <a:gd name="connsiteX574" fmla="*/ 314859 w 617859"/>
                <a:gd name="connsiteY574" fmla="*/ 329899 h 1915765"/>
                <a:gd name="connsiteX575" fmla="*/ 315290 w 617859"/>
                <a:gd name="connsiteY575" fmla="*/ 333662 h 1915765"/>
                <a:gd name="connsiteX576" fmla="*/ 315794 w 617859"/>
                <a:gd name="connsiteY576" fmla="*/ 337426 h 1915765"/>
                <a:gd name="connsiteX577" fmla="*/ 316289 w 617859"/>
                <a:gd name="connsiteY577" fmla="*/ 341162 h 1915765"/>
                <a:gd name="connsiteX578" fmla="*/ 316794 w 617859"/>
                <a:gd name="connsiteY578" fmla="*/ 344926 h 1915765"/>
                <a:gd name="connsiteX579" fmla="*/ 317335 w 617859"/>
                <a:gd name="connsiteY579" fmla="*/ 348653 h 1915765"/>
                <a:gd name="connsiteX580" fmla="*/ 317867 w 617859"/>
                <a:gd name="connsiteY580" fmla="*/ 352417 h 1915765"/>
                <a:gd name="connsiteX581" fmla="*/ 318408 w 617859"/>
                <a:gd name="connsiteY581" fmla="*/ 356153 h 1915765"/>
                <a:gd name="connsiteX582" fmla="*/ 318976 w 617859"/>
                <a:gd name="connsiteY582" fmla="*/ 359917 h 1915765"/>
                <a:gd name="connsiteX583" fmla="*/ 319554 w 617859"/>
                <a:gd name="connsiteY583" fmla="*/ 363644 h 1915765"/>
                <a:gd name="connsiteX584" fmla="*/ 320123 w 617859"/>
                <a:gd name="connsiteY584" fmla="*/ 367408 h 1915765"/>
                <a:gd name="connsiteX585" fmla="*/ 320701 w 617859"/>
                <a:gd name="connsiteY585" fmla="*/ 371135 h 1915765"/>
                <a:gd name="connsiteX586" fmla="*/ 321242 w 617859"/>
                <a:gd name="connsiteY586" fmla="*/ 374908 h 1915765"/>
                <a:gd name="connsiteX587" fmla="*/ 321810 w 617859"/>
                <a:gd name="connsiteY587" fmla="*/ 378672 h 1915765"/>
                <a:gd name="connsiteX588" fmla="*/ 322352 w 617859"/>
                <a:gd name="connsiteY588" fmla="*/ 382399 h 1915765"/>
                <a:gd name="connsiteX589" fmla="*/ 322920 w 617859"/>
                <a:gd name="connsiteY589" fmla="*/ 386162 h 1915765"/>
                <a:gd name="connsiteX590" fmla="*/ 323424 w 617859"/>
                <a:gd name="connsiteY590" fmla="*/ 389889 h 1915765"/>
                <a:gd name="connsiteX591" fmla="*/ 323929 w 617859"/>
                <a:gd name="connsiteY591" fmla="*/ 393662 h 1915765"/>
                <a:gd name="connsiteX592" fmla="*/ 324424 w 617859"/>
                <a:gd name="connsiteY592" fmla="*/ 397389 h 1915765"/>
                <a:gd name="connsiteX593" fmla="*/ 324892 w 617859"/>
                <a:gd name="connsiteY593" fmla="*/ 401153 h 1915765"/>
                <a:gd name="connsiteX594" fmla="*/ 325286 w 617859"/>
                <a:gd name="connsiteY594" fmla="*/ 404880 h 1915765"/>
                <a:gd name="connsiteX595" fmla="*/ 326075 w 617859"/>
                <a:gd name="connsiteY595" fmla="*/ 412408 h 1915765"/>
                <a:gd name="connsiteX596" fmla="*/ 326396 w 617859"/>
                <a:gd name="connsiteY596" fmla="*/ 416144 h 1915765"/>
                <a:gd name="connsiteX597" fmla="*/ 326680 w 617859"/>
                <a:gd name="connsiteY597" fmla="*/ 419908 h 1915765"/>
                <a:gd name="connsiteX598" fmla="*/ 326900 w 617859"/>
                <a:gd name="connsiteY598" fmla="*/ 423635 h 1915765"/>
                <a:gd name="connsiteX599" fmla="*/ 327111 w 617859"/>
                <a:gd name="connsiteY599" fmla="*/ 427399 h 1915765"/>
                <a:gd name="connsiteX600" fmla="*/ 327258 w 617859"/>
                <a:gd name="connsiteY600" fmla="*/ 431135 h 1915765"/>
                <a:gd name="connsiteX601" fmla="*/ 327368 w 617859"/>
                <a:gd name="connsiteY601" fmla="*/ 434899 h 1915765"/>
                <a:gd name="connsiteX602" fmla="*/ 327432 w 617859"/>
                <a:gd name="connsiteY602" fmla="*/ 438626 h 1915765"/>
                <a:gd name="connsiteX603" fmla="*/ 327432 w 617859"/>
                <a:gd name="connsiteY603" fmla="*/ 446117 h 1915765"/>
                <a:gd name="connsiteX604" fmla="*/ 327368 w 617859"/>
                <a:gd name="connsiteY604" fmla="*/ 449880 h 1915765"/>
                <a:gd name="connsiteX605" fmla="*/ 327221 w 617859"/>
                <a:gd name="connsiteY605" fmla="*/ 453653 h 1915765"/>
                <a:gd name="connsiteX606" fmla="*/ 327038 w 617859"/>
                <a:gd name="connsiteY606" fmla="*/ 457380 h 1915765"/>
                <a:gd name="connsiteX607" fmla="*/ 326827 w 617859"/>
                <a:gd name="connsiteY607" fmla="*/ 461144 h 1915765"/>
                <a:gd name="connsiteX608" fmla="*/ 326579 w 617859"/>
                <a:gd name="connsiteY608" fmla="*/ 464871 h 1915765"/>
                <a:gd name="connsiteX609" fmla="*/ 326249 w 617859"/>
                <a:gd name="connsiteY609" fmla="*/ 468635 h 1915765"/>
                <a:gd name="connsiteX610" fmla="*/ 325928 w 617859"/>
                <a:gd name="connsiteY610" fmla="*/ 472371 h 1915765"/>
                <a:gd name="connsiteX611" fmla="*/ 325534 w 617859"/>
                <a:gd name="connsiteY611" fmla="*/ 476135 h 1915765"/>
                <a:gd name="connsiteX612" fmla="*/ 325139 w 617859"/>
                <a:gd name="connsiteY612" fmla="*/ 479862 h 1915765"/>
                <a:gd name="connsiteX613" fmla="*/ 324708 w 617859"/>
                <a:gd name="connsiteY613" fmla="*/ 483626 h 1915765"/>
                <a:gd name="connsiteX614" fmla="*/ 324250 w 617859"/>
                <a:gd name="connsiteY614" fmla="*/ 487362 h 1915765"/>
                <a:gd name="connsiteX615" fmla="*/ 323241 w 617859"/>
                <a:gd name="connsiteY615" fmla="*/ 494889 h 1915765"/>
                <a:gd name="connsiteX616" fmla="*/ 322709 w 617859"/>
                <a:gd name="connsiteY616" fmla="*/ 498616 h 1915765"/>
                <a:gd name="connsiteX617" fmla="*/ 322168 w 617859"/>
                <a:gd name="connsiteY617" fmla="*/ 502380 h 1915765"/>
                <a:gd name="connsiteX618" fmla="*/ 321599 w 617859"/>
                <a:gd name="connsiteY618" fmla="*/ 506116 h 1915765"/>
                <a:gd name="connsiteX619" fmla="*/ 321058 w 617859"/>
                <a:gd name="connsiteY619" fmla="*/ 509880 h 1915765"/>
                <a:gd name="connsiteX620" fmla="*/ 320490 w 617859"/>
                <a:gd name="connsiteY620" fmla="*/ 513607 h 1915765"/>
                <a:gd name="connsiteX621" fmla="*/ 319912 w 617859"/>
                <a:gd name="connsiteY621" fmla="*/ 517371 h 1915765"/>
                <a:gd name="connsiteX622" fmla="*/ 319343 w 617859"/>
                <a:gd name="connsiteY622" fmla="*/ 521098 h 1915765"/>
                <a:gd name="connsiteX623" fmla="*/ 318766 w 617859"/>
                <a:gd name="connsiteY623" fmla="*/ 524862 h 1915765"/>
                <a:gd name="connsiteX624" fmla="*/ 318224 w 617859"/>
                <a:gd name="connsiteY624" fmla="*/ 528635 h 1915765"/>
                <a:gd name="connsiteX625" fmla="*/ 317656 w 617859"/>
                <a:gd name="connsiteY625" fmla="*/ 532362 h 1915765"/>
                <a:gd name="connsiteX626" fmla="*/ 317115 w 617859"/>
                <a:gd name="connsiteY626" fmla="*/ 536126 h 1915765"/>
                <a:gd name="connsiteX627" fmla="*/ 316620 w 617859"/>
                <a:gd name="connsiteY627" fmla="*/ 539853 h 1915765"/>
                <a:gd name="connsiteX628" fmla="*/ 316115 w 617859"/>
                <a:gd name="connsiteY628" fmla="*/ 543616 h 1915765"/>
                <a:gd name="connsiteX629" fmla="*/ 315611 w 617859"/>
                <a:gd name="connsiteY629" fmla="*/ 547353 h 1915765"/>
                <a:gd name="connsiteX630" fmla="*/ 315152 w 617859"/>
                <a:gd name="connsiteY630" fmla="*/ 551116 h 1915765"/>
                <a:gd name="connsiteX631" fmla="*/ 314684 w 617859"/>
                <a:gd name="connsiteY631" fmla="*/ 554843 h 1915765"/>
                <a:gd name="connsiteX632" fmla="*/ 314253 w 617859"/>
                <a:gd name="connsiteY632" fmla="*/ 558607 h 1915765"/>
                <a:gd name="connsiteX633" fmla="*/ 313822 w 617859"/>
                <a:gd name="connsiteY633" fmla="*/ 562334 h 1915765"/>
                <a:gd name="connsiteX634" fmla="*/ 313428 w 617859"/>
                <a:gd name="connsiteY634" fmla="*/ 566107 h 1915765"/>
                <a:gd name="connsiteX635" fmla="*/ 313070 w 617859"/>
                <a:gd name="connsiteY635" fmla="*/ 569871 h 1915765"/>
                <a:gd name="connsiteX636" fmla="*/ 312713 w 617859"/>
                <a:gd name="connsiteY636" fmla="*/ 573598 h 1915765"/>
                <a:gd name="connsiteX637" fmla="*/ 312392 w 617859"/>
                <a:gd name="connsiteY637" fmla="*/ 577362 h 1915765"/>
                <a:gd name="connsiteX638" fmla="*/ 312098 w 617859"/>
                <a:gd name="connsiteY638" fmla="*/ 581089 h 1915765"/>
                <a:gd name="connsiteX639" fmla="*/ 311814 w 617859"/>
                <a:gd name="connsiteY639" fmla="*/ 584862 h 1915765"/>
                <a:gd name="connsiteX640" fmla="*/ 311530 w 617859"/>
                <a:gd name="connsiteY640" fmla="*/ 588589 h 1915765"/>
                <a:gd name="connsiteX641" fmla="*/ 311319 w 617859"/>
                <a:gd name="connsiteY641" fmla="*/ 592353 h 1915765"/>
                <a:gd name="connsiteX642" fmla="*/ 311099 w 617859"/>
                <a:gd name="connsiteY642" fmla="*/ 596080 h 1915765"/>
                <a:gd name="connsiteX643" fmla="*/ 310888 w 617859"/>
                <a:gd name="connsiteY643" fmla="*/ 599843 h 1915765"/>
                <a:gd name="connsiteX644" fmla="*/ 310704 w 617859"/>
                <a:gd name="connsiteY644" fmla="*/ 603616 h 1915765"/>
                <a:gd name="connsiteX645" fmla="*/ 310530 w 617859"/>
                <a:gd name="connsiteY645" fmla="*/ 607343 h 1915765"/>
                <a:gd name="connsiteX646" fmla="*/ 310383 w 617859"/>
                <a:gd name="connsiteY646" fmla="*/ 611107 h 1915765"/>
                <a:gd name="connsiteX647" fmla="*/ 310273 w 617859"/>
                <a:gd name="connsiteY647" fmla="*/ 614834 h 1915765"/>
                <a:gd name="connsiteX648" fmla="*/ 310136 w 617859"/>
                <a:gd name="connsiteY648" fmla="*/ 618598 h 1915765"/>
                <a:gd name="connsiteX649" fmla="*/ 310062 w 617859"/>
                <a:gd name="connsiteY649" fmla="*/ 622334 h 1915765"/>
                <a:gd name="connsiteX650" fmla="*/ 309952 w 617859"/>
                <a:gd name="connsiteY650" fmla="*/ 626098 h 1915765"/>
                <a:gd name="connsiteX651" fmla="*/ 309916 w 617859"/>
                <a:gd name="connsiteY651" fmla="*/ 629825 h 1915765"/>
                <a:gd name="connsiteX652" fmla="*/ 309842 w 617859"/>
                <a:gd name="connsiteY652" fmla="*/ 633589 h 1915765"/>
                <a:gd name="connsiteX653" fmla="*/ 309805 w 617859"/>
                <a:gd name="connsiteY653" fmla="*/ 637316 h 1915765"/>
                <a:gd name="connsiteX654" fmla="*/ 309805 w 617859"/>
                <a:gd name="connsiteY654" fmla="*/ 641089 h 1915765"/>
                <a:gd name="connsiteX655" fmla="*/ 309778 w 617859"/>
                <a:gd name="connsiteY655" fmla="*/ 644852 h 1915765"/>
                <a:gd name="connsiteX656" fmla="*/ 309805 w 617859"/>
                <a:gd name="connsiteY656" fmla="*/ 648580 h 1915765"/>
                <a:gd name="connsiteX657" fmla="*/ 309805 w 617859"/>
                <a:gd name="connsiteY657" fmla="*/ 652343 h 1915765"/>
                <a:gd name="connsiteX658" fmla="*/ 309842 w 617859"/>
                <a:gd name="connsiteY658" fmla="*/ 656070 h 1915765"/>
                <a:gd name="connsiteX659" fmla="*/ 309916 w 617859"/>
                <a:gd name="connsiteY659" fmla="*/ 659843 h 1915765"/>
                <a:gd name="connsiteX660" fmla="*/ 309989 w 617859"/>
                <a:gd name="connsiteY660" fmla="*/ 663570 h 1915765"/>
                <a:gd name="connsiteX661" fmla="*/ 310062 w 617859"/>
                <a:gd name="connsiteY661" fmla="*/ 667334 h 1915765"/>
                <a:gd name="connsiteX662" fmla="*/ 310172 w 617859"/>
                <a:gd name="connsiteY662" fmla="*/ 671061 h 1915765"/>
                <a:gd name="connsiteX663" fmla="*/ 310273 w 617859"/>
                <a:gd name="connsiteY663" fmla="*/ 674825 h 1915765"/>
                <a:gd name="connsiteX664" fmla="*/ 310420 w 617859"/>
                <a:gd name="connsiteY664" fmla="*/ 678598 h 1915765"/>
                <a:gd name="connsiteX665" fmla="*/ 310594 w 617859"/>
                <a:gd name="connsiteY665" fmla="*/ 682325 h 1915765"/>
                <a:gd name="connsiteX666" fmla="*/ 310741 w 617859"/>
                <a:gd name="connsiteY666" fmla="*/ 686089 h 1915765"/>
                <a:gd name="connsiteX667" fmla="*/ 310952 w 617859"/>
                <a:gd name="connsiteY667" fmla="*/ 689816 h 1915765"/>
                <a:gd name="connsiteX668" fmla="*/ 311172 w 617859"/>
                <a:gd name="connsiteY668" fmla="*/ 693580 h 1915765"/>
                <a:gd name="connsiteX669" fmla="*/ 311420 w 617859"/>
                <a:gd name="connsiteY669" fmla="*/ 697316 h 1915765"/>
                <a:gd name="connsiteX670" fmla="*/ 311676 w 617859"/>
                <a:gd name="connsiteY670" fmla="*/ 701079 h 1915765"/>
                <a:gd name="connsiteX671" fmla="*/ 311961 w 617859"/>
                <a:gd name="connsiteY671" fmla="*/ 704807 h 1915765"/>
                <a:gd name="connsiteX672" fmla="*/ 312245 w 617859"/>
                <a:gd name="connsiteY672" fmla="*/ 708570 h 1915765"/>
                <a:gd name="connsiteX673" fmla="*/ 312603 w 617859"/>
                <a:gd name="connsiteY673" fmla="*/ 712297 h 1915765"/>
                <a:gd name="connsiteX674" fmla="*/ 313318 w 617859"/>
                <a:gd name="connsiteY674" fmla="*/ 719834 h 1915765"/>
                <a:gd name="connsiteX675" fmla="*/ 313749 w 617859"/>
                <a:gd name="connsiteY675" fmla="*/ 723561 h 1915765"/>
                <a:gd name="connsiteX676" fmla="*/ 314217 w 617859"/>
                <a:gd name="connsiteY676" fmla="*/ 727325 h 1915765"/>
                <a:gd name="connsiteX677" fmla="*/ 314684 w 617859"/>
                <a:gd name="connsiteY677" fmla="*/ 731052 h 1915765"/>
                <a:gd name="connsiteX678" fmla="*/ 315180 w 617859"/>
                <a:gd name="connsiteY678" fmla="*/ 734825 h 1915765"/>
                <a:gd name="connsiteX679" fmla="*/ 315721 w 617859"/>
                <a:gd name="connsiteY679" fmla="*/ 738552 h 1915765"/>
                <a:gd name="connsiteX680" fmla="*/ 316262 w 617859"/>
                <a:gd name="connsiteY680" fmla="*/ 742316 h 1915765"/>
                <a:gd name="connsiteX681" fmla="*/ 316867 w 617859"/>
                <a:gd name="connsiteY681" fmla="*/ 746043 h 1915765"/>
                <a:gd name="connsiteX682" fmla="*/ 317472 w 617859"/>
                <a:gd name="connsiteY682" fmla="*/ 749807 h 1915765"/>
                <a:gd name="connsiteX683" fmla="*/ 318124 w 617859"/>
                <a:gd name="connsiteY683" fmla="*/ 753579 h 1915765"/>
                <a:gd name="connsiteX684" fmla="*/ 318802 w 617859"/>
                <a:gd name="connsiteY684" fmla="*/ 757306 h 1915765"/>
                <a:gd name="connsiteX685" fmla="*/ 319481 w 617859"/>
                <a:gd name="connsiteY685" fmla="*/ 761070 h 1915765"/>
                <a:gd name="connsiteX686" fmla="*/ 320233 w 617859"/>
                <a:gd name="connsiteY686" fmla="*/ 764797 h 1915765"/>
                <a:gd name="connsiteX687" fmla="*/ 320985 w 617859"/>
                <a:gd name="connsiteY687" fmla="*/ 768561 h 1915765"/>
                <a:gd name="connsiteX688" fmla="*/ 321737 w 617859"/>
                <a:gd name="connsiteY688" fmla="*/ 772297 h 1915765"/>
                <a:gd name="connsiteX689" fmla="*/ 322562 w 617859"/>
                <a:gd name="connsiteY689" fmla="*/ 776061 h 1915765"/>
                <a:gd name="connsiteX690" fmla="*/ 323388 w 617859"/>
                <a:gd name="connsiteY690" fmla="*/ 779788 h 1915765"/>
                <a:gd name="connsiteX691" fmla="*/ 324213 w 617859"/>
                <a:gd name="connsiteY691" fmla="*/ 783552 h 1915765"/>
                <a:gd name="connsiteX692" fmla="*/ 325075 w 617859"/>
                <a:gd name="connsiteY692" fmla="*/ 787279 h 1915765"/>
                <a:gd name="connsiteX693" fmla="*/ 326864 w 617859"/>
                <a:gd name="connsiteY693" fmla="*/ 794816 h 1915765"/>
                <a:gd name="connsiteX694" fmla="*/ 327753 w 617859"/>
                <a:gd name="connsiteY694" fmla="*/ 798543 h 1915765"/>
                <a:gd name="connsiteX695" fmla="*/ 328689 w 617859"/>
                <a:gd name="connsiteY695" fmla="*/ 802306 h 1915765"/>
                <a:gd name="connsiteX696" fmla="*/ 329624 w 617859"/>
                <a:gd name="connsiteY696" fmla="*/ 806034 h 1915765"/>
                <a:gd name="connsiteX697" fmla="*/ 330550 w 617859"/>
                <a:gd name="connsiteY697" fmla="*/ 809806 h 1915765"/>
                <a:gd name="connsiteX698" fmla="*/ 331523 w 617859"/>
                <a:gd name="connsiteY698" fmla="*/ 813533 h 1915765"/>
                <a:gd name="connsiteX699" fmla="*/ 332485 w 617859"/>
                <a:gd name="connsiteY699" fmla="*/ 817297 h 1915765"/>
                <a:gd name="connsiteX700" fmla="*/ 333421 w 617859"/>
                <a:gd name="connsiteY700" fmla="*/ 821024 h 1915765"/>
                <a:gd name="connsiteX701" fmla="*/ 335356 w 617859"/>
                <a:gd name="connsiteY701" fmla="*/ 828552 h 1915765"/>
                <a:gd name="connsiteX702" fmla="*/ 336319 w 617859"/>
                <a:gd name="connsiteY702" fmla="*/ 832288 h 1915765"/>
                <a:gd name="connsiteX703" fmla="*/ 337318 w 617859"/>
                <a:gd name="connsiteY703" fmla="*/ 836052 h 1915765"/>
                <a:gd name="connsiteX704" fmla="*/ 338291 w 617859"/>
                <a:gd name="connsiteY704" fmla="*/ 839779 h 1915765"/>
                <a:gd name="connsiteX705" fmla="*/ 339254 w 617859"/>
                <a:gd name="connsiteY705" fmla="*/ 843543 h 1915765"/>
                <a:gd name="connsiteX706" fmla="*/ 340226 w 617859"/>
                <a:gd name="connsiteY706" fmla="*/ 847279 h 1915765"/>
                <a:gd name="connsiteX707" fmla="*/ 341189 w 617859"/>
                <a:gd name="connsiteY707" fmla="*/ 851043 h 1915765"/>
                <a:gd name="connsiteX708" fmla="*/ 342197 w 617859"/>
                <a:gd name="connsiteY708" fmla="*/ 854770 h 1915765"/>
                <a:gd name="connsiteX709" fmla="*/ 343160 w 617859"/>
                <a:gd name="connsiteY709" fmla="*/ 858533 h 1915765"/>
                <a:gd name="connsiteX710" fmla="*/ 344169 w 617859"/>
                <a:gd name="connsiteY710" fmla="*/ 862261 h 1915765"/>
                <a:gd name="connsiteX711" fmla="*/ 346169 w 617859"/>
                <a:gd name="connsiteY711" fmla="*/ 869797 h 1915765"/>
                <a:gd name="connsiteX712" fmla="*/ 347177 w 617859"/>
                <a:gd name="connsiteY712" fmla="*/ 873524 h 1915765"/>
                <a:gd name="connsiteX713" fmla="*/ 348214 w 617859"/>
                <a:gd name="connsiteY713" fmla="*/ 877288 h 1915765"/>
                <a:gd name="connsiteX714" fmla="*/ 349250 w 617859"/>
                <a:gd name="connsiteY714" fmla="*/ 881015 h 1915765"/>
                <a:gd name="connsiteX715" fmla="*/ 350323 w 617859"/>
                <a:gd name="connsiteY715" fmla="*/ 884788 h 1915765"/>
                <a:gd name="connsiteX716" fmla="*/ 351405 w 617859"/>
                <a:gd name="connsiteY716" fmla="*/ 888515 h 1915765"/>
                <a:gd name="connsiteX717" fmla="*/ 352515 w 617859"/>
                <a:gd name="connsiteY717" fmla="*/ 892279 h 1915765"/>
                <a:gd name="connsiteX718" fmla="*/ 353661 w 617859"/>
                <a:gd name="connsiteY718" fmla="*/ 896006 h 1915765"/>
                <a:gd name="connsiteX719" fmla="*/ 356091 w 617859"/>
                <a:gd name="connsiteY719" fmla="*/ 903533 h 1915765"/>
                <a:gd name="connsiteX720" fmla="*/ 357348 w 617859"/>
                <a:gd name="connsiteY720" fmla="*/ 907269 h 1915765"/>
                <a:gd name="connsiteX721" fmla="*/ 358678 w 617859"/>
                <a:gd name="connsiteY721" fmla="*/ 911033 h 1915765"/>
                <a:gd name="connsiteX722" fmla="*/ 360035 w 617859"/>
                <a:gd name="connsiteY722" fmla="*/ 914760 h 1915765"/>
                <a:gd name="connsiteX723" fmla="*/ 361466 w 617859"/>
                <a:gd name="connsiteY723" fmla="*/ 918524 h 1915765"/>
                <a:gd name="connsiteX724" fmla="*/ 362970 w 617859"/>
                <a:gd name="connsiteY724" fmla="*/ 922260 h 1915765"/>
                <a:gd name="connsiteX725" fmla="*/ 364547 w 617859"/>
                <a:gd name="connsiteY725" fmla="*/ 926024 h 1915765"/>
                <a:gd name="connsiteX726" fmla="*/ 366235 w 617859"/>
                <a:gd name="connsiteY726" fmla="*/ 929751 h 1915765"/>
                <a:gd name="connsiteX727" fmla="*/ 367986 w 617859"/>
                <a:gd name="connsiteY727" fmla="*/ 933515 h 1915765"/>
                <a:gd name="connsiteX728" fmla="*/ 369811 w 617859"/>
                <a:gd name="connsiteY728" fmla="*/ 937242 h 1915765"/>
                <a:gd name="connsiteX729" fmla="*/ 371746 w 617859"/>
                <a:gd name="connsiteY729" fmla="*/ 941006 h 1915765"/>
                <a:gd name="connsiteX730" fmla="*/ 373828 w 617859"/>
                <a:gd name="connsiteY730" fmla="*/ 944779 h 1915765"/>
                <a:gd name="connsiteX731" fmla="*/ 376011 w 617859"/>
                <a:gd name="connsiteY731" fmla="*/ 948506 h 1915765"/>
                <a:gd name="connsiteX732" fmla="*/ 378304 w 617859"/>
                <a:gd name="connsiteY732" fmla="*/ 952270 h 1915765"/>
                <a:gd name="connsiteX733" fmla="*/ 380707 w 617859"/>
                <a:gd name="connsiteY733" fmla="*/ 955997 h 1915765"/>
                <a:gd name="connsiteX734" fmla="*/ 383284 w 617859"/>
                <a:gd name="connsiteY734" fmla="*/ 959760 h 1915765"/>
                <a:gd name="connsiteX735" fmla="*/ 386007 w 617859"/>
                <a:gd name="connsiteY735" fmla="*/ 963496 h 1915765"/>
                <a:gd name="connsiteX736" fmla="*/ 388878 w 617859"/>
                <a:gd name="connsiteY736" fmla="*/ 967260 h 1915765"/>
                <a:gd name="connsiteX737" fmla="*/ 391923 w 617859"/>
                <a:gd name="connsiteY737" fmla="*/ 970987 h 1915765"/>
                <a:gd name="connsiteX738" fmla="*/ 395068 w 617859"/>
                <a:gd name="connsiteY738" fmla="*/ 974751 h 1915765"/>
                <a:gd name="connsiteX739" fmla="*/ 398471 w 617859"/>
                <a:gd name="connsiteY739" fmla="*/ 978487 h 1915765"/>
                <a:gd name="connsiteX740" fmla="*/ 402020 w 617859"/>
                <a:gd name="connsiteY740" fmla="*/ 982251 h 1915765"/>
                <a:gd name="connsiteX741" fmla="*/ 405743 w 617859"/>
                <a:gd name="connsiteY741" fmla="*/ 986015 h 1915765"/>
                <a:gd name="connsiteX742" fmla="*/ 409614 w 617859"/>
                <a:gd name="connsiteY742" fmla="*/ 989742 h 1915765"/>
                <a:gd name="connsiteX743" fmla="*/ 413768 w 617859"/>
                <a:gd name="connsiteY743" fmla="*/ 993506 h 1915765"/>
                <a:gd name="connsiteX744" fmla="*/ 418069 w 617859"/>
                <a:gd name="connsiteY744" fmla="*/ 997242 h 1915765"/>
                <a:gd name="connsiteX745" fmla="*/ 422545 w 617859"/>
                <a:gd name="connsiteY745" fmla="*/ 1001006 h 1915765"/>
                <a:gd name="connsiteX746" fmla="*/ 427240 w 617859"/>
                <a:gd name="connsiteY746" fmla="*/ 1004733 h 1915765"/>
                <a:gd name="connsiteX747" fmla="*/ 432110 w 617859"/>
                <a:gd name="connsiteY747" fmla="*/ 1008496 h 1915765"/>
                <a:gd name="connsiteX748" fmla="*/ 437200 w 617859"/>
                <a:gd name="connsiteY748" fmla="*/ 1012224 h 1915765"/>
                <a:gd name="connsiteX749" fmla="*/ 442464 w 617859"/>
                <a:gd name="connsiteY749" fmla="*/ 1015987 h 1915765"/>
                <a:gd name="connsiteX750" fmla="*/ 447912 w 617859"/>
                <a:gd name="connsiteY750" fmla="*/ 1019760 h 1915765"/>
                <a:gd name="connsiteX751" fmla="*/ 453533 w 617859"/>
                <a:gd name="connsiteY751" fmla="*/ 1023487 h 1915765"/>
                <a:gd name="connsiteX752" fmla="*/ 459339 w 617859"/>
                <a:gd name="connsiteY752" fmla="*/ 1027251 h 1915765"/>
                <a:gd name="connsiteX753" fmla="*/ 465291 w 617859"/>
                <a:gd name="connsiteY753" fmla="*/ 1030978 h 1915765"/>
                <a:gd name="connsiteX754" fmla="*/ 471343 w 617859"/>
                <a:gd name="connsiteY754" fmla="*/ 1034742 h 1915765"/>
                <a:gd name="connsiteX755" fmla="*/ 477571 w 617859"/>
                <a:gd name="connsiteY755" fmla="*/ 1038478 h 1915765"/>
                <a:gd name="connsiteX756" fmla="*/ 483954 w 617859"/>
                <a:gd name="connsiteY756" fmla="*/ 1042242 h 1915765"/>
                <a:gd name="connsiteX757" fmla="*/ 490401 w 617859"/>
                <a:gd name="connsiteY757" fmla="*/ 1045969 h 1915765"/>
                <a:gd name="connsiteX758" fmla="*/ 496921 w 617859"/>
                <a:gd name="connsiteY758" fmla="*/ 1049733 h 1915765"/>
                <a:gd name="connsiteX759" fmla="*/ 503515 w 617859"/>
                <a:gd name="connsiteY759" fmla="*/ 1053460 h 1915765"/>
                <a:gd name="connsiteX760" fmla="*/ 510137 w 617859"/>
                <a:gd name="connsiteY760" fmla="*/ 1057233 h 1915765"/>
                <a:gd name="connsiteX761" fmla="*/ 516804 w 617859"/>
                <a:gd name="connsiteY761" fmla="*/ 1060996 h 1915765"/>
                <a:gd name="connsiteX762" fmla="*/ 523462 w 617859"/>
                <a:gd name="connsiteY762" fmla="*/ 1064724 h 1915765"/>
                <a:gd name="connsiteX763" fmla="*/ 530130 w 617859"/>
                <a:gd name="connsiteY763" fmla="*/ 1068487 h 1915765"/>
                <a:gd name="connsiteX764" fmla="*/ 536687 w 617859"/>
                <a:gd name="connsiteY764" fmla="*/ 1072214 h 1915765"/>
                <a:gd name="connsiteX765" fmla="*/ 543171 w 617859"/>
                <a:gd name="connsiteY765" fmla="*/ 1075987 h 1915765"/>
                <a:gd name="connsiteX766" fmla="*/ 549581 w 617859"/>
                <a:gd name="connsiteY766" fmla="*/ 1079714 h 1915765"/>
                <a:gd name="connsiteX767" fmla="*/ 555854 w 617859"/>
                <a:gd name="connsiteY767" fmla="*/ 1083478 h 1915765"/>
                <a:gd name="connsiteX768" fmla="*/ 561944 w 617859"/>
                <a:gd name="connsiteY768" fmla="*/ 1087205 h 1915765"/>
                <a:gd name="connsiteX769" fmla="*/ 567850 w 617859"/>
                <a:gd name="connsiteY769" fmla="*/ 1090969 h 1915765"/>
                <a:gd name="connsiteX770" fmla="*/ 573545 w 617859"/>
                <a:gd name="connsiteY770" fmla="*/ 1094742 h 1915765"/>
                <a:gd name="connsiteX771" fmla="*/ 578993 w 617859"/>
                <a:gd name="connsiteY771" fmla="*/ 1098469 h 1915765"/>
                <a:gd name="connsiteX772" fmla="*/ 584183 w 617859"/>
                <a:gd name="connsiteY772" fmla="*/ 1102233 h 1915765"/>
                <a:gd name="connsiteX773" fmla="*/ 589062 w 617859"/>
                <a:gd name="connsiteY773" fmla="*/ 1105960 h 1915765"/>
                <a:gd name="connsiteX774" fmla="*/ 593611 w 617859"/>
                <a:gd name="connsiteY774" fmla="*/ 1109724 h 1915765"/>
                <a:gd name="connsiteX775" fmla="*/ 597839 w 617859"/>
                <a:gd name="connsiteY775" fmla="*/ 1113460 h 1915765"/>
                <a:gd name="connsiteX776" fmla="*/ 601773 w 617859"/>
                <a:gd name="connsiteY776" fmla="*/ 1117223 h 1915765"/>
                <a:gd name="connsiteX777" fmla="*/ 605176 w 617859"/>
                <a:gd name="connsiteY777" fmla="*/ 1120950 h 1915765"/>
                <a:gd name="connsiteX778" fmla="*/ 608257 w 617859"/>
                <a:gd name="connsiteY778" fmla="*/ 1124714 h 1915765"/>
                <a:gd name="connsiteX779" fmla="*/ 610944 w 617859"/>
                <a:gd name="connsiteY779" fmla="*/ 1128441 h 1915765"/>
                <a:gd name="connsiteX780" fmla="*/ 613237 w 617859"/>
                <a:gd name="connsiteY780" fmla="*/ 1132214 h 1915765"/>
                <a:gd name="connsiteX781" fmla="*/ 615035 w 617859"/>
                <a:gd name="connsiteY781" fmla="*/ 1135978 h 1915765"/>
                <a:gd name="connsiteX782" fmla="*/ 616355 w 617859"/>
                <a:gd name="connsiteY782" fmla="*/ 1139705 h 1915765"/>
                <a:gd name="connsiteX783" fmla="*/ 617327 w 617859"/>
                <a:gd name="connsiteY783" fmla="*/ 1143469 h 1915765"/>
                <a:gd name="connsiteX784" fmla="*/ 617859 w 617859"/>
                <a:gd name="connsiteY784" fmla="*/ 1147196 h 1915765"/>
                <a:gd name="connsiteX785" fmla="*/ 617859 w 617859"/>
                <a:gd name="connsiteY785" fmla="*/ 1150969 h 1915765"/>
                <a:gd name="connsiteX786" fmla="*/ 617428 w 617859"/>
                <a:gd name="connsiteY786" fmla="*/ 1154696 h 1915765"/>
                <a:gd name="connsiteX787" fmla="*/ 616575 w 617859"/>
                <a:gd name="connsiteY787" fmla="*/ 1158460 h 1915765"/>
                <a:gd name="connsiteX788" fmla="*/ 615356 w 617859"/>
                <a:gd name="connsiteY788" fmla="*/ 1162187 h 1915765"/>
                <a:gd name="connsiteX789" fmla="*/ 613705 w 617859"/>
                <a:gd name="connsiteY789" fmla="*/ 1165951 h 1915765"/>
                <a:gd name="connsiteX790" fmla="*/ 611596 w 617859"/>
                <a:gd name="connsiteY790" fmla="*/ 1169723 h 1915765"/>
                <a:gd name="connsiteX791" fmla="*/ 609119 w 617859"/>
                <a:gd name="connsiteY791" fmla="*/ 1173450 h 1915765"/>
                <a:gd name="connsiteX792" fmla="*/ 606295 w 617859"/>
                <a:gd name="connsiteY792" fmla="*/ 1177214 h 1915765"/>
                <a:gd name="connsiteX793" fmla="*/ 603177 w 617859"/>
                <a:gd name="connsiteY793" fmla="*/ 1180941 h 1915765"/>
                <a:gd name="connsiteX794" fmla="*/ 599627 w 617859"/>
                <a:gd name="connsiteY794" fmla="*/ 1184705 h 1915765"/>
                <a:gd name="connsiteX795" fmla="*/ 595831 w 617859"/>
                <a:gd name="connsiteY795" fmla="*/ 1188441 h 1915765"/>
                <a:gd name="connsiteX796" fmla="*/ 591786 w 617859"/>
                <a:gd name="connsiteY796" fmla="*/ 1192205 h 1915765"/>
                <a:gd name="connsiteX797" fmla="*/ 587522 w 617859"/>
                <a:gd name="connsiteY797" fmla="*/ 1195932 h 1915765"/>
                <a:gd name="connsiteX798" fmla="*/ 582973 w 617859"/>
                <a:gd name="connsiteY798" fmla="*/ 1199696 h 1915765"/>
                <a:gd name="connsiteX799" fmla="*/ 578277 w 617859"/>
                <a:gd name="connsiteY799" fmla="*/ 1203423 h 1915765"/>
                <a:gd name="connsiteX800" fmla="*/ 573408 w 617859"/>
                <a:gd name="connsiteY800" fmla="*/ 1207196 h 1915765"/>
                <a:gd name="connsiteX801" fmla="*/ 568391 w 617859"/>
                <a:gd name="connsiteY801" fmla="*/ 1210960 h 1915765"/>
                <a:gd name="connsiteX802" fmla="*/ 563301 w 617859"/>
                <a:gd name="connsiteY802" fmla="*/ 1214687 h 1915765"/>
                <a:gd name="connsiteX803" fmla="*/ 558110 w 617859"/>
                <a:gd name="connsiteY803" fmla="*/ 1218450 h 1915765"/>
                <a:gd name="connsiteX804" fmla="*/ 552874 w 617859"/>
                <a:gd name="connsiteY804" fmla="*/ 1222178 h 1915765"/>
                <a:gd name="connsiteX805" fmla="*/ 547610 w 617859"/>
                <a:gd name="connsiteY805" fmla="*/ 1225950 h 1915765"/>
                <a:gd name="connsiteX806" fmla="*/ 542345 w 617859"/>
                <a:gd name="connsiteY806" fmla="*/ 1229677 h 1915765"/>
                <a:gd name="connsiteX807" fmla="*/ 537118 w 617859"/>
                <a:gd name="connsiteY807" fmla="*/ 1233441 h 1915765"/>
                <a:gd name="connsiteX808" fmla="*/ 531918 w 617859"/>
                <a:gd name="connsiteY808" fmla="*/ 1237168 h 1915765"/>
                <a:gd name="connsiteX809" fmla="*/ 526801 w 617859"/>
                <a:gd name="connsiteY809" fmla="*/ 1240932 h 1915765"/>
                <a:gd name="connsiteX810" fmla="*/ 521784 w 617859"/>
                <a:gd name="connsiteY810" fmla="*/ 1244705 h 1915765"/>
                <a:gd name="connsiteX811" fmla="*/ 516841 w 617859"/>
                <a:gd name="connsiteY811" fmla="*/ 1248432 h 1915765"/>
                <a:gd name="connsiteX812" fmla="*/ 512035 w 617859"/>
                <a:gd name="connsiteY812" fmla="*/ 1252196 h 1915765"/>
                <a:gd name="connsiteX813" fmla="*/ 507376 w 617859"/>
                <a:gd name="connsiteY813" fmla="*/ 1255923 h 1915765"/>
                <a:gd name="connsiteX814" fmla="*/ 502827 w 617859"/>
                <a:gd name="connsiteY814" fmla="*/ 1259687 h 1915765"/>
                <a:gd name="connsiteX815" fmla="*/ 498462 w 617859"/>
                <a:gd name="connsiteY815" fmla="*/ 1263423 h 1915765"/>
                <a:gd name="connsiteX816" fmla="*/ 494234 w 617859"/>
                <a:gd name="connsiteY816" fmla="*/ 1267186 h 1915765"/>
                <a:gd name="connsiteX817" fmla="*/ 490181 w 617859"/>
                <a:gd name="connsiteY817" fmla="*/ 1270914 h 1915765"/>
                <a:gd name="connsiteX818" fmla="*/ 486246 w 617859"/>
                <a:gd name="connsiteY818" fmla="*/ 1274677 h 1915765"/>
                <a:gd name="connsiteX819" fmla="*/ 482550 w 617859"/>
                <a:gd name="connsiteY819" fmla="*/ 1278404 h 1915765"/>
                <a:gd name="connsiteX820" fmla="*/ 479010 w 617859"/>
                <a:gd name="connsiteY820" fmla="*/ 1282177 h 1915765"/>
                <a:gd name="connsiteX821" fmla="*/ 475608 w 617859"/>
                <a:gd name="connsiteY821" fmla="*/ 1285941 h 1915765"/>
                <a:gd name="connsiteX822" fmla="*/ 472343 w 617859"/>
                <a:gd name="connsiteY822" fmla="*/ 1289668 h 1915765"/>
                <a:gd name="connsiteX823" fmla="*/ 469262 w 617859"/>
                <a:gd name="connsiteY823" fmla="*/ 1293432 h 1915765"/>
                <a:gd name="connsiteX824" fmla="*/ 466364 w 617859"/>
                <a:gd name="connsiteY824" fmla="*/ 1297159 h 1915765"/>
                <a:gd name="connsiteX825" fmla="*/ 463603 w 617859"/>
                <a:gd name="connsiteY825" fmla="*/ 1300932 h 1915765"/>
                <a:gd name="connsiteX826" fmla="*/ 460916 w 617859"/>
                <a:gd name="connsiteY826" fmla="*/ 1304659 h 1915765"/>
                <a:gd name="connsiteX827" fmla="*/ 458412 w 617859"/>
                <a:gd name="connsiteY827" fmla="*/ 1308423 h 1915765"/>
                <a:gd name="connsiteX828" fmla="*/ 456010 w 617859"/>
                <a:gd name="connsiteY828" fmla="*/ 1312150 h 1915765"/>
                <a:gd name="connsiteX829" fmla="*/ 453717 w 617859"/>
                <a:gd name="connsiteY829" fmla="*/ 1315914 h 1915765"/>
                <a:gd name="connsiteX830" fmla="*/ 451497 w 617859"/>
                <a:gd name="connsiteY830" fmla="*/ 1319677 h 1915765"/>
                <a:gd name="connsiteX831" fmla="*/ 449379 w 617859"/>
                <a:gd name="connsiteY831" fmla="*/ 1323413 h 1915765"/>
                <a:gd name="connsiteX832" fmla="*/ 447343 w 617859"/>
                <a:gd name="connsiteY832" fmla="*/ 1327177 h 1915765"/>
                <a:gd name="connsiteX833" fmla="*/ 445371 w 617859"/>
                <a:gd name="connsiteY833" fmla="*/ 1330904 h 1915765"/>
                <a:gd name="connsiteX834" fmla="*/ 443436 w 617859"/>
                <a:gd name="connsiteY834" fmla="*/ 1334668 h 1915765"/>
                <a:gd name="connsiteX835" fmla="*/ 441575 w 617859"/>
                <a:gd name="connsiteY835" fmla="*/ 1338404 h 1915765"/>
                <a:gd name="connsiteX836" fmla="*/ 439740 w 617859"/>
                <a:gd name="connsiteY836" fmla="*/ 1342168 h 1915765"/>
                <a:gd name="connsiteX837" fmla="*/ 437952 w 617859"/>
                <a:gd name="connsiteY837" fmla="*/ 1345895 h 1915765"/>
                <a:gd name="connsiteX838" fmla="*/ 436200 w 617859"/>
                <a:gd name="connsiteY838" fmla="*/ 1349659 h 1915765"/>
                <a:gd name="connsiteX839" fmla="*/ 434476 w 617859"/>
                <a:gd name="connsiteY839" fmla="*/ 1353386 h 1915765"/>
                <a:gd name="connsiteX840" fmla="*/ 432724 w 617859"/>
                <a:gd name="connsiteY840" fmla="*/ 1357159 h 1915765"/>
                <a:gd name="connsiteX841" fmla="*/ 431000 w 617859"/>
                <a:gd name="connsiteY841" fmla="*/ 1360923 h 1915765"/>
                <a:gd name="connsiteX842" fmla="*/ 429322 w 617859"/>
                <a:gd name="connsiteY842" fmla="*/ 1364650 h 1915765"/>
                <a:gd name="connsiteX843" fmla="*/ 427598 w 617859"/>
                <a:gd name="connsiteY843" fmla="*/ 1368414 h 1915765"/>
                <a:gd name="connsiteX844" fmla="*/ 425920 w 617859"/>
                <a:gd name="connsiteY844" fmla="*/ 1372141 h 1915765"/>
                <a:gd name="connsiteX845" fmla="*/ 424195 w 617859"/>
                <a:gd name="connsiteY845" fmla="*/ 1375913 h 1915765"/>
                <a:gd name="connsiteX846" fmla="*/ 422480 w 617859"/>
                <a:gd name="connsiteY846" fmla="*/ 1379640 h 1915765"/>
                <a:gd name="connsiteX847" fmla="*/ 420793 w 617859"/>
                <a:gd name="connsiteY847" fmla="*/ 1383404 h 1915765"/>
                <a:gd name="connsiteX848" fmla="*/ 419078 w 617859"/>
                <a:gd name="connsiteY848" fmla="*/ 1387131 h 1915765"/>
                <a:gd name="connsiteX849" fmla="*/ 417354 w 617859"/>
                <a:gd name="connsiteY849" fmla="*/ 1390895 h 1915765"/>
                <a:gd name="connsiteX850" fmla="*/ 415666 w 617859"/>
                <a:gd name="connsiteY850" fmla="*/ 1394659 h 1915765"/>
                <a:gd name="connsiteX851" fmla="*/ 413951 w 617859"/>
                <a:gd name="connsiteY851" fmla="*/ 1398395 h 1915765"/>
                <a:gd name="connsiteX852" fmla="*/ 412227 w 617859"/>
                <a:gd name="connsiteY852" fmla="*/ 1402159 h 1915765"/>
                <a:gd name="connsiteX853" fmla="*/ 410549 w 617859"/>
                <a:gd name="connsiteY853" fmla="*/ 1405886 h 1915765"/>
                <a:gd name="connsiteX854" fmla="*/ 408825 w 617859"/>
                <a:gd name="connsiteY854" fmla="*/ 1409650 h 1915765"/>
                <a:gd name="connsiteX855" fmla="*/ 407146 w 617859"/>
                <a:gd name="connsiteY855" fmla="*/ 1413386 h 1915765"/>
                <a:gd name="connsiteX856" fmla="*/ 405422 w 617859"/>
                <a:gd name="connsiteY856" fmla="*/ 1417150 h 1915765"/>
                <a:gd name="connsiteX857" fmla="*/ 403744 w 617859"/>
                <a:gd name="connsiteY857" fmla="*/ 1420877 h 1915765"/>
                <a:gd name="connsiteX858" fmla="*/ 402093 w 617859"/>
                <a:gd name="connsiteY858" fmla="*/ 1424640 h 1915765"/>
                <a:gd name="connsiteX859" fmla="*/ 400406 w 617859"/>
                <a:gd name="connsiteY859" fmla="*/ 1428368 h 1915765"/>
                <a:gd name="connsiteX860" fmla="*/ 398764 w 617859"/>
                <a:gd name="connsiteY860" fmla="*/ 1432131 h 1915765"/>
                <a:gd name="connsiteX861" fmla="*/ 397077 w 617859"/>
                <a:gd name="connsiteY861" fmla="*/ 1435904 h 1915765"/>
                <a:gd name="connsiteX862" fmla="*/ 395426 w 617859"/>
                <a:gd name="connsiteY862" fmla="*/ 1439631 h 1915765"/>
                <a:gd name="connsiteX863" fmla="*/ 393821 w 617859"/>
                <a:gd name="connsiteY863" fmla="*/ 1443395 h 1915765"/>
                <a:gd name="connsiteX864" fmla="*/ 392170 w 617859"/>
                <a:gd name="connsiteY864" fmla="*/ 1447122 h 1915765"/>
                <a:gd name="connsiteX865" fmla="*/ 390556 w 617859"/>
                <a:gd name="connsiteY865" fmla="*/ 1450886 h 1915765"/>
                <a:gd name="connsiteX866" fmla="*/ 388905 w 617859"/>
                <a:gd name="connsiteY866" fmla="*/ 1454622 h 1915765"/>
                <a:gd name="connsiteX867" fmla="*/ 387300 w 617859"/>
                <a:gd name="connsiteY867" fmla="*/ 1458386 h 1915765"/>
                <a:gd name="connsiteX868" fmla="*/ 385686 w 617859"/>
                <a:gd name="connsiteY868" fmla="*/ 1462113 h 1915765"/>
                <a:gd name="connsiteX869" fmla="*/ 384072 w 617859"/>
                <a:gd name="connsiteY869" fmla="*/ 1465877 h 1915765"/>
                <a:gd name="connsiteX870" fmla="*/ 382458 w 617859"/>
                <a:gd name="connsiteY870" fmla="*/ 1469613 h 1915765"/>
                <a:gd name="connsiteX871" fmla="*/ 380817 w 617859"/>
                <a:gd name="connsiteY871" fmla="*/ 1473377 h 1915765"/>
                <a:gd name="connsiteX872" fmla="*/ 379202 w 617859"/>
                <a:gd name="connsiteY872" fmla="*/ 1477140 h 1915765"/>
                <a:gd name="connsiteX873" fmla="*/ 377552 w 617859"/>
                <a:gd name="connsiteY873" fmla="*/ 1480867 h 1915765"/>
                <a:gd name="connsiteX874" fmla="*/ 375901 w 617859"/>
                <a:gd name="connsiteY874" fmla="*/ 1484631 h 1915765"/>
                <a:gd name="connsiteX875" fmla="*/ 374259 w 617859"/>
                <a:gd name="connsiteY875" fmla="*/ 1488367 h 1915765"/>
                <a:gd name="connsiteX876" fmla="*/ 372609 w 617859"/>
                <a:gd name="connsiteY876" fmla="*/ 1492131 h 1915765"/>
                <a:gd name="connsiteX877" fmla="*/ 370930 w 617859"/>
                <a:gd name="connsiteY877" fmla="*/ 1495858 h 1915765"/>
                <a:gd name="connsiteX878" fmla="*/ 369243 w 617859"/>
                <a:gd name="connsiteY878" fmla="*/ 1499622 h 1915765"/>
                <a:gd name="connsiteX879" fmla="*/ 367555 w 617859"/>
                <a:gd name="connsiteY879" fmla="*/ 1503349 h 1915765"/>
                <a:gd name="connsiteX880" fmla="*/ 364116 w 617859"/>
                <a:gd name="connsiteY880" fmla="*/ 1510886 h 1915765"/>
                <a:gd name="connsiteX881" fmla="*/ 362401 w 617859"/>
                <a:gd name="connsiteY881" fmla="*/ 1514613 h 1915765"/>
                <a:gd name="connsiteX882" fmla="*/ 360640 w 617859"/>
                <a:gd name="connsiteY882" fmla="*/ 1518377 h 1915765"/>
                <a:gd name="connsiteX883" fmla="*/ 358925 w 617859"/>
                <a:gd name="connsiteY883" fmla="*/ 1522104 h 1915765"/>
                <a:gd name="connsiteX884" fmla="*/ 357174 w 617859"/>
                <a:gd name="connsiteY884" fmla="*/ 1525867 h 1915765"/>
                <a:gd name="connsiteX885" fmla="*/ 355413 w 617859"/>
                <a:gd name="connsiteY885" fmla="*/ 1529604 h 1915765"/>
                <a:gd name="connsiteX886" fmla="*/ 353661 w 617859"/>
                <a:gd name="connsiteY886" fmla="*/ 1533367 h 1915765"/>
                <a:gd name="connsiteX887" fmla="*/ 351900 w 617859"/>
                <a:gd name="connsiteY887" fmla="*/ 1537094 h 1915765"/>
                <a:gd name="connsiteX888" fmla="*/ 350185 w 617859"/>
                <a:gd name="connsiteY888" fmla="*/ 1540858 h 1915765"/>
                <a:gd name="connsiteX889" fmla="*/ 348425 w 617859"/>
                <a:gd name="connsiteY889" fmla="*/ 1544585 h 1915765"/>
                <a:gd name="connsiteX890" fmla="*/ 344985 w 617859"/>
                <a:gd name="connsiteY890" fmla="*/ 1552122 h 1915765"/>
                <a:gd name="connsiteX891" fmla="*/ 343307 w 617859"/>
                <a:gd name="connsiteY891" fmla="*/ 1555849 h 1915765"/>
                <a:gd name="connsiteX892" fmla="*/ 341656 w 617859"/>
                <a:gd name="connsiteY892" fmla="*/ 1559613 h 1915765"/>
                <a:gd name="connsiteX893" fmla="*/ 340006 w 617859"/>
                <a:gd name="connsiteY893" fmla="*/ 1563340 h 1915765"/>
                <a:gd name="connsiteX894" fmla="*/ 338401 w 617859"/>
                <a:gd name="connsiteY894" fmla="*/ 1567113 h 1915765"/>
                <a:gd name="connsiteX895" fmla="*/ 336823 w 617859"/>
                <a:gd name="connsiteY895" fmla="*/ 1570840 h 1915765"/>
                <a:gd name="connsiteX896" fmla="*/ 335283 w 617859"/>
                <a:gd name="connsiteY896" fmla="*/ 1574604 h 1915765"/>
                <a:gd name="connsiteX897" fmla="*/ 333778 w 617859"/>
                <a:gd name="connsiteY897" fmla="*/ 1578331 h 1915765"/>
                <a:gd name="connsiteX898" fmla="*/ 332311 w 617859"/>
                <a:gd name="connsiteY898" fmla="*/ 1582094 h 1915765"/>
                <a:gd name="connsiteX899" fmla="*/ 330908 w 617859"/>
                <a:gd name="connsiteY899" fmla="*/ 1585867 h 1915765"/>
                <a:gd name="connsiteX900" fmla="*/ 329514 w 617859"/>
                <a:gd name="connsiteY900" fmla="*/ 1589594 h 1915765"/>
                <a:gd name="connsiteX901" fmla="*/ 328184 w 617859"/>
                <a:gd name="connsiteY901" fmla="*/ 1593358 h 1915765"/>
                <a:gd name="connsiteX902" fmla="*/ 326937 w 617859"/>
                <a:gd name="connsiteY902" fmla="*/ 1597085 h 1915765"/>
                <a:gd name="connsiteX903" fmla="*/ 325717 w 617859"/>
                <a:gd name="connsiteY903" fmla="*/ 1600849 h 1915765"/>
                <a:gd name="connsiteX904" fmla="*/ 324534 w 617859"/>
                <a:gd name="connsiteY904" fmla="*/ 1604585 h 1915765"/>
                <a:gd name="connsiteX905" fmla="*/ 323424 w 617859"/>
                <a:gd name="connsiteY905" fmla="*/ 1608349 h 1915765"/>
                <a:gd name="connsiteX906" fmla="*/ 322388 w 617859"/>
                <a:gd name="connsiteY906" fmla="*/ 1612076 h 1915765"/>
                <a:gd name="connsiteX907" fmla="*/ 321379 w 617859"/>
                <a:gd name="connsiteY907" fmla="*/ 1615840 h 1915765"/>
                <a:gd name="connsiteX908" fmla="*/ 320453 w 617859"/>
                <a:gd name="connsiteY908" fmla="*/ 1619567 h 1915765"/>
                <a:gd name="connsiteX909" fmla="*/ 319554 w 617859"/>
                <a:gd name="connsiteY909" fmla="*/ 1623340 h 1915765"/>
                <a:gd name="connsiteX910" fmla="*/ 318729 w 617859"/>
                <a:gd name="connsiteY910" fmla="*/ 1627103 h 1915765"/>
                <a:gd name="connsiteX911" fmla="*/ 317977 w 617859"/>
                <a:gd name="connsiteY911" fmla="*/ 1630831 h 1915765"/>
                <a:gd name="connsiteX912" fmla="*/ 317262 w 617859"/>
                <a:gd name="connsiteY912" fmla="*/ 1634594 h 1915765"/>
                <a:gd name="connsiteX913" fmla="*/ 316583 w 617859"/>
                <a:gd name="connsiteY913" fmla="*/ 1638321 h 1915765"/>
                <a:gd name="connsiteX914" fmla="*/ 315968 w 617859"/>
                <a:gd name="connsiteY914" fmla="*/ 1642094 h 1915765"/>
                <a:gd name="connsiteX915" fmla="*/ 315436 w 617859"/>
                <a:gd name="connsiteY915" fmla="*/ 1645821 h 1915765"/>
                <a:gd name="connsiteX916" fmla="*/ 314932 w 617859"/>
                <a:gd name="connsiteY916" fmla="*/ 1649585 h 1915765"/>
                <a:gd name="connsiteX917" fmla="*/ 314501 w 617859"/>
                <a:gd name="connsiteY917" fmla="*/ 1653312 h 1915765"/>
                <a:gd name="connsiteX918" fmla="*/ 314070 w 617859"/>
                <a:gd name="connsiteY918" fmla="*/ 1657076 h 1915765"/>
                <a:gd name="connsiteX919" fmla="*/ 313749 w 617859"/>
                <a:gd name="connsiteY919" fmla="*/ 1660849 h 1915765"/>
                <a:gd name="connsiteX920" fmla="*/ 313465 w 617859"/>
                <a:gd name="connsiteY920" fmla="*/ 1664576 h 1915765"/>
                <a:gd name="connsiteX921" fmla="*/ 313217 w 617859"/>
                <a:gd name="connsiteY921" fmla="*/ 1668340 h 1915765"/>
                <a:gd name="connsiteX922" fmla="*/ 312997 w 617859"/>
                <a:gd name="connsiteY922" fmla="*/ 1672067 h 1915765"/>
                <a:gd name="connsiteX923" fmla="*/ 312860 w 617859"/>
                <a:gd name="connsiteY923" fmla="*/ 1675831 h 1915765"/>
                <a:gd name="connsiteX924" fmla="*/ 312749 w 617859"/>
                <a:gd name="connsiteY924" fmla="*/ 1679567 h 1915765"/>
                <a:gd name="connsiteX925" fmla="*/ 312676 w 617859"/>
                <a:gd name="connsiteY925" fmla="*/ 1683330 h 1915765"/>
                <a:gd name="connsiteX926" fmla="*/ 312676 w 617859"/>
                <a:gd name="connsiteY926" fmla="*/ 1690821 h 1915765"/>
                <a:gd name="connsiteX927" fmla="*/ 312749 w 617859"/>
                <a:gd name="connsiteY927" fmla="*/ 1694548 h 1915765"/>
                <a:gd name="connsiteX928" fmla="*/ 313034 w 617859"/>
                <a:gd name="connsiteY928" fmla="*/ 1702085 h 1915765"/>
                <a:gd name="connsiteX929" fmla="*/ 313217 w 617859"/>
                <a:gd name="connsiteY929" fmla="*/ 1705812 h 1915765"/>
                <a:gd name="connsiteX930" fmla="*/ 313465 w 617859"/>
                <a:gd name="connsiteY930" fmla="*/ 1709576 h 1915765"/>
                <a:gd name="connsiteX931" fmla="*/ 313749 w 617859"/>
                <a:gd name="connsiteY931" fmla="*/ 1713303 h 1915765"/>
                <a:gd name="connsiteX932" fmla="*/ 314033 w 617859"/>
                <a:gd name="connsiteY932" fmla="*/ 1717076 h 1915765"/>
                <a:gd name="connsiteX933" fmla="*/ 314391 w 617859"/>
                <a:gd name="connsiteY933" fmla="*/ 1720803 h 1915765"/>
                <a:gd name="connsiteX934" fmla="*/ 314785 w 617859"/>
                <a:gd name="connsiteY934" fmla="*/ 1724567 h 1915765"/>
                <a:gd name="connsiteX935" fmla="*/ 315253 w 617859"/>
                <a:gd name="connsiteY935" fmla="*/ 1728294 h 1915765"/>
                <a:gd name="connsiteX936" fmla="*/ 315721 w 617859"/>
                <a:gd name="connsiteY936" fmla="*/ 1732058 h 1915765"/>
                <a:gd name="connsiteX937" fmla="*/ 316225 w 617859"/>
                <a:gd name="connsiteY937" fmla="*/ 1735830 h 1915765"/>
                <a:gd name="connsiteX938" fmla="*/ 316757 w 617859"/>
                <a:gd name="connsiteY938" fmla="*/ 1739557 h 1915765"/>
                <a:gd name="connsiteX939" fmla="*/ 317372 w 617859"/>
                <a:gd name="connsiteY939" fmla="*/ 1743321 h 1915765"/>
                <a:gd name="connsiteX940" fmla="*/ 317977 w 617859"/>
                <a:gd name="connsiteY940" fmla="*/ 1747048 h 1915765"/>
                <a:gd name="connsiteX941" fmla="*/ 318656 w 617859"/>
                <a:gd name="connsiteY941" fmla="*/ 1750812 h 1915765"/>
                <a:gd name="connsiteX942" fmla="*/ 319343 w 617859"/>
                <a:gd name="connsiteY942" fmla="*/ 1754548 h 1915765"/>
                <a:gd name="connsiteX943" fmla="*/ 320059 w 617859"/>
                <a:gd name="connsiteY943" fmla="*/ 1758312 h 1915765"/>
                <a:gd name="connsiteX944" fmla="*/ 320811 w 617859"/>
                <a:gd name="connsiteY944" fmla="*/ 1762039 h 1915765"/>
                <a:gd name="connsiteX945" fmla="*/ 321599 w 617859"/>
                <a:gd name="connsiteY945" fmla="*/ 1765803 h 1915765"/>
                <a:gd name="connsiteX946" fmla="*/ 322388 w 617859"/>
                <a:gd name="connsiteY946" fmla="*/ 1769530 h 1915765"/>
                <a:gd name="connsiteX947" fmla="*/ 324103 w 617859"/>
                <a:gd name="connsiteY947" fmla="*/ 1777067 h 1915765"/>
                <a:gd name="connsiteX948" fmla="*/ 324965 w 617859"/>
                <a:gd name="connsiteY948" fmla="*/ 1780794 h 1915765"/>
                <a:gd name="connsiteX949" fmla="*/ 325855 w 617859"/>
                <a:gd name="connsiteY949" fmla="*/ 1784557 h 1915765"/>
                <a:gd name="connsiteX950" fmla="*/ 326754 w 617859"/>
                <a:gd name="connsiteY950" fmla="*/ 1788285 h 1915765"/>
                <a:gd name="connsiteX951" fmla="*/ 327652 w 617859"/>
                <a:gd name="connsiteY951" fmla="*/ 1792057 h 1915765"/>
                <a:gd name="connsiteX952" fmla="*/ 328578 w 617859"/>
                <a:gd name="connsiteY952" fmla="*/ 1795784 h 1915765"/>
                <a:gd name="connsiteX953" fmla="*/ 329477 w 617859"/>
                <a:gd name="connsiteY953" fmla="*/ 1799548 h 1915765"/>
                <a:gd name="connsiteX954" fmla="*/ 330376 w 617859"/>
                <a:gd name="connsiteY954" fmla="*/ 1803275 h 1915765"/>
                <a:gd name="connsiteX955" fmla="*/ 331302 w 617859"/>
                <a:gd name="connsiteY955" fmla="*/ 1807039 h 1915765"/>
                <a:gd name="connsiteX956" fmla="*/ 332201 w 617859"/>
                <a:gd name="connsiteY956" fmla="*/ 1810803 h 1915765"/>
                <a:gd name="connsiteX957" fmla="*/ 333063 w 617859"/>
                <a:gd name="connsiteY957" fmla="*/ 1814539 h 1915765"/>
                <a:gd name="connsiteX958" fmla="*/ 333916 w 617859"/>
                <a:gd name="connsiteY958" fmla="*/ 1818303 h 1915765"/>
                <a:gd name="connsiteX959" fmla="*/ 334778 w 617859"/>
                <a:gd name="connsiteY959" fmla="*/ 1822030 h 1915765"/>
                <a:gd name="connsiteX960" fmla="*/ 335567 w 617859"/>
                <a:gd name="connsiteY960" fmla="*/ 1825794 h 1915765"/>
                <a:gd name="connsiteX961" fmla="*/ 336356 w 617859"/>
                <a:gd name="connsiteY961" fmla="*/ 1829530 h 1915765"/>
                <a:gd name="connsiteX962" fmla="*/ 337108 w 617859"/>
                <a:gd name="connsiteY962" fmla="*/ 1833294 h 1915765"/>
                <a:gd name="connsiteX963" fmla="*/ 337823 w 617859"/>
                <a:gd name="connsiteY963" fmla="*/ 1837021 h 1915765"/>
                <a:gd name="connsiteX964" fmla="*/ 338465 w 617859"/>
                <a:gd name="connsiteY964" fmla="*/ 1840784 h 1915765"/>
                <a:gd name="connsiteX965" fmla="*/ 339079 w 617859"/>
                <a:gd name="connsiteY965" fmla="*/ 1844512 h 1915765"/>
                <a:gd name="connsiteX966" fmla="*/ 339648 w 617859"/>
                <a:gd name="connsiteY966" fmla="*/ 1848284 h 1915765"/>
                <a:gd name="connsiteX967" fmla="*/ 340189 w 617859"/>
                <a:gd name="connsiteY967" fmla="*/ 1852048 h 1915765"/>
                <a:gd name="connsiteX968" fmla="*/ 340620 w 617859"/>
                <a:gd name="connsiteY968" fmla="*/ 1855775 h 1915765"/>
                <a:gd name="connsiteX969" fmla="*/ 341051 w 617859"/>
                <a:gd name="connsiteY969" fmla="*/ 1859539 h 1915765"/>
                <a:gd name="connsiteX970" fmla="*/ 341372 w 617859"/>
                <a:gd name="connsiteY970" fmla="*/ 1863266 h 1915765"/>
                <a:gd name="connsiteX971" fmla="*/ 341656 w 617859"/>
                <a:gd name="connsiteY971" fmla="*/ 1867039 h 1915765"/>
                <a:gd name="connsiteX972" fmla="*/ 341877 w 617859"/>
                <a:gd name="connsiteY972" fmla="*/ 1870766 h 1915765"/>
                <a:gd name="connsiteX973" fmla="*/ 342014 w 617859"/>
                <a:gd name="connsiteY973" fmla="*/ 1874530 h 1915765"/>
                <a:gd name="connsiteX974" fmla="*/ 342087 w 617859"/>
                <a:gd name="connsiteY974" fmla="*/ 1878257 h 1915765"/>
                <a:gd name="connsiteX975" fmla="*/ 342124 w 617859"/>
                <a:gd name="connsiteY975" fmla="*/ 1882021 h 1915765"/>
                <a:gd name="connsiteX976" fmla="*/ 342051 w 617859"/>
                <a:gd name="connsiteY976" fmla="*/ 1885784 h 1915765"/>
                <a:gd name="connsiteX977" fmla="*/ 341941 w 617859"/>
                <a:gd name="connsiteY977" fmla="*/ 1889521 h 1915765"/>
                <a:gd name="connsiteX978" fmla="*/ 341766 w 617859"/>
                <a:gd name="connsiteY978" fmla="*/ 1893284 h 1915765"/>
                <a:gd name="connsiteX979" fmla="*/ 341546 w 617859"/>
                <a:gd name="connsiteY979" fmla="*/ 1897011 h 1915765"/>
                <a:gd name="connsiteX980" fmla="*/ 341225 w 617859"/>
                <a:gd name="connsiteY980" fmla="*/ 1900775 h 1915765"/>
                <a:gd name="connsiteX981" fmla="*/ 340831 w 617859"/>
                <a:gd name="connsiteY981" fmla="*/ 1904511 h 1915765"/>
                <a:gd name="connsiteX982" fmla="*/ 340400 w 617859"/>
                <a:gd name="connsiteY982" fmla="*/ 1908275 h 1915765"/>
                <a:gd name="connsiteX983" fmla="*/ 339941 w 617859"/>
                <a:gd name="connsiteY983" fmla="*/ 1912002 h 1915765"/>
                <a:gd name="connsiteX984" fmla="*/ 339400 w 617859"/>
                <a:gd name="connsiteY984" fmla="*/ 1915766 h 1915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</a:cxnLst>
              <a:rect l="l" t="t" r="r" b="b"/>
              <a:pathLst>
                <a:path w="617859" h="1915765">
                  <a:moveTo>
                    <a:pt x="278496" y="1915766"/>
                  </a:moveTo>
                  <a:lnTo>
                    <a:pt x="277927" y="1912002"/>
                  </a:lnTo>
                  <a:lnTo>
                    <a:pt x="277459" y="1908275"/>
                  </a:lnTo>
                  <a:lnTo>
                    <a:pt x="277028" y="1904511"/>
                  </a:lnTo>
                  <a:lnTo>
                    <a:pt x="276671" y="1900775"/>
                  </a:lnTo>
                  <a:lnTo>
                    <a:pt x="276350" y="1897011"/>
                  </a:lnTo>
                  <a:lnTo>
                    <a:pt x="276102" y="1893284"/>
                  </a:lnTo>
                  <a:lnTo>
                    <a:pt x="275919" y="1889521"/>
                  </a:lnTo>
                  <a:lnTo>
                    <a:pt x="275809" y="1885784"/>
                  </a:lnTo>
                  <a:lnTo>
                    <a:pt x="275745" y="1882021"/>
                  </a:lnTo>
                  <a:lnTo>
                    <a:pt x="275781" y="1878257"/>
                  </a:lnTo>
                  <a:lnTo>
                    <a:pt x="275845" y="1874530"/>
                  </a:lnTo>
                  <a:lnTo>
                    <a:pt x="275992" y="1870766"/>
                  </a:lnTo>
                  <a:lnTo>
                    <a:pt x="276203" y="1867039"/>
                  </a:lnTo>
                  <a:lnTo>
                    <a:pt x="276497" y="1863266"/>
                  </a:lnTo>
                  <a:lnTo>
                    <a:pt x="276854" y="1859539"/>
                  </a:lnTo>
                  <a:lnTo>
                    <a:pt x="277248" y="1855775"/>
                  </a:lnTo>
                  <a:lnTo>
                    <a:pt x="277707" y="1852048"/>
                  </a:lnTo>
                  <a:lnTo>
                    <a:pt x="278211" y="1848284"/>
                  </a:lnTo>
                  <a:lnTo>
                    <a:pt x="278789" y="1844512"/>
                  </a:lnTo>
                  <a:lnTo>
                    <a:pt x="279395" y="1840784"/>
                  </a:lnTo>
                  <a:lnTo>
                    <a:pt x="280073" y="1837021"/>
                  </a:lnTo>
                  <a:lnTo>
                    <a:pt x="280761" y="1833294"/>
                  </a:lnTo>
                  <a:lnTo>
                    <a:pt x="281513" y="1829530"/>
                  </a:lnTo>
                  <a:lnTo>
                    <a:pt x="282292" y="1825794"/>
                  </a:lnTo>
                  <a:lnTo>
                    <a:pt x="283118" y="1822030"/>
                  </a:lnTo>
                  <a:lnTo>
                    <a:pt x="283943" y="1818303"/>
                  </a:lnTo>
                  <a:lnTo>
                    <a:pt x="284805" y="1814539"/>
                  </a:lnTo>
                  <a:lnTo>
                    <a:pt x="285704" y="1810803"/>
                  </a:lnTo>
                  <a:lnTo>
                    <a:pt x="286557" y="1807039"/>
                  </a:lnTo>
                  <a:lnTo>
                    <a:pt x="287492" y="1803275"/>
                  </a:lnTo>
                  <a:lnTo>
                    <a:pt x="288391" y="1799548"/>
                  </a:lnTo>
                  <a:lnTo>
                    <a:pt x="289318" y="1795784"/>
                  </a:lnTo>
                  <a:lnTo>
                    <a:pt x="290216" y="1792057"/>
                  </a:lnTo>
                  <a:lnTo>
                    <a:pt x="291106" y="1788285"/>
                  </a:lnTo>
                  <a:lnTo>
                    <a:pt x="292041" y="1784557"/>
                  </a:lnTo>
                  <a:lnTo>
                    <a:pt x="292903" y="1780794"/>
                  </a:lnTo>
                  <a:lnTo>
                    <a:pt x="293793" y="1777067"/>
                  </a:lnTo>
                  <a:lnTo>
                    <a:pt x="294618" y="1773303"/>
                  </a:lnTo>
                  <a:lnTo>
                    <a:pt x="295480" y="1769530"/>
                  </a:lnTo>
                  <a:lnTo>
                    <a:pt x="296269" y="1765803"/>
                  </a:lnTo>
                  <a:lnTo>
                    <a:pt x="297058" y="1762039"/>
                  </a:lnTo>
                  <a:lnTo>
                    <a:pt x="297810" y="1758312"/>
                  </a:lnTo>
                  <a:lnTo>
                    <a:pt x="298525" y="1754548"/>
                  </a:lnTo>
                  <a:lnTo>
                    <a:pt x="299241" y="1750812"/>
                  </a:lnTo>
                  <a:lnTo>
                    <a:pt x="299882" y="1747048"/>
                  </a:lnTo>
                  <a:lnTo>
                    <a:pt x="300497" y="1743321"/>
                  </a:lnTo>
                  <a:lnTo>
                    <a:pt x="301102" y="1739557"/>
                  </a:lnTo>
                  <a:lnTo>
                    <a:pt x="301643" y="1735830"/>
                  </a:lnTo>
                  <a:lnTo>
                    <a:pt x="302643" y="1728294"/>
                  </a:lnTo>
                  <a:lnTo>
                    <a:pt x="303074" y="1724567"/>
                  </a:lnTo>
                  <a:lnTo>
                    <a:pt x="303468" y="1720803"/>
                  </a:lnTo>
                  <a:lnTo>
                    <a:pt x="303826" y="1717076"/>
                  </a:lnTo>
                  <a:lnTo>
                    <a:pt x="304147" y="1713303"/>
                  </a:lnTo>
                  <a:lnTo>
                    <a:pt x="304404" y="1709576"/>
                  </a:lnTo>
                  <a:lnTo>
                    <a:pt x="304651" y="1705812"/>
                  </a:lnTo>
                  <a:lnTo>
                    <a:pt x="304826" y="1702085"/>
                  </a:lnTo>
                  <a:lnTo>
                    <a:pt x="305009" y="1698321"/>
                  </a:lnTo>
                  <a:lnTo>
                    <a:pt x="305119" y="1694548"/>
                  </a:lnTo>
                  <a:lnTo>
                    <a:pt x="305193" y="1690821"/>
                  </a:lnTo>
                  <a:lnTo>
                    <a:pt x="305193" y="1683330"/>
                  </a:lnTo>
                  <a:lnTo>
                    <a:pt x="305119" y="1679567"/>
                  </a:lnTo>
                  <a:lnTo>
                    <a:pt x="305009" y="1675831"/>
                  </a:lnTo>
                  <a:lnTo>
                    <a:pt x="304862" y="1672067"/>
                  </a:lnTo>
                  <a:lnTo>
                    <a:pt x="304651" y="1668340"/>
                  </a:lnTo>
                  <a:lnTo>
                    <a:pt x="304404" y="1664576"/>
                  </a:lnTo>
                  <a:lnTo>
                    <a:pt x="304110" y="1660849"/>
                  </a:lnTo>
                  <a:lnTo>
                    <a:pt x="303789" y="1657076"/>
                  </a:lnTo>
                  <a:lnTo>
                    <a:pt x="303395" y="1653312"/>
                  </a:lnTo>
                  <a:lnTo>
                    <a:pt x="302927" y="1649585"/>
                  </a:lnTo>
                  <a:lnTo>
                    <a:pt x="302432" y="1645821"/>
                  </a:lnTo>
                  <a:lnTo>
                    <a:pt x="301891" y="1642094"/>
                  </a:lnTo>
                  <a:lnTo>
                    <a:pt x="301286" y="1638321"/>
                  </a:lnTo>
                  <a:lnTo>
                    <a:pt x="300634" y="1634594"/>
                  </a:lnTo>
                  <a:lnTo>
                    <a:pt x="299919" y="1630831"/>
                  </a:lnTo>
                  <a:lnTo>
                    <a:pt x="299130" y="1627103"/>
                  </a:lnTo>
                  <a:lnTo>
                    <a:pt x="298314" y="1623340"/>
                  </a:lnTo>
                  <a:lnTo>
                    <a:pt x="297415" y="1619567"/>
                  </a:lnTo>
                  <a:lnTo>
                    <a:pt x="296480" y="1615840"/>
                  </a:lnTo>
                  <a:lnTo>
                    <a:pt x="295480" y="1612076"/>
                  </a:lnTo>
                  <a:lnTo>
                    <a:pt x="294444" y="1608349"/>
                  </a:lnTo>
                  <a:lnTo>
                    <a:pt x="293334" y="1604585"/>
                  </a:lnTo>
                  <a:lnTo>
                    <a:pt x="292151" y="1600849"/>
                  </a:lnTo>
                  <a:lnTo>
                    <a:pt x="290932" y="1597085"/>
                  </a:lnTo>
                  <a:lnTo>
                    <a:pt x="289675" y="1593358"/>
                  </a:lnTo>
                  <a:lnTo>
                    <a:pt x="288355" y="1589594"/>
                  </a:lnTo>
                  <a:lnTo>
                    <a:pt x="286988" y="1585867"/>
                  </a:lnTo>
                  <a:lnTo>
                    <a:pt x="285557" y="1582094"/>
                  </a:lnTo>
                  <a:lnTo>
                    <a:pt x="284090" y="1578331"/>
                  </a:lnTo>
                  <a:lnTo>
                    <a:pt x="282586" y="1574604"/>
                  </a:lnTo>
                  <a:lnTo>
                    <a:pt x="281045" y="1570840"/>
                  </a:lnTo>
                  <a:lnTo>
                    <a:pt x="279468" y="1567113"/>
                  </a:lnTo>
                  <a:lnTo>
                    <a:pt x="277854" y="1563340"/>
                  </a:lnTo>
                  <a:lnTo>
                    <a:pt x="276203" y="1559613"/>
                  </a:lnTo>
                  <a:lnTo>
                    <a:pt x="274561" y="1555849"/>
                  </a:lnTo>
                  <a:lnTo>
                    <a:pt x="272874" y="1552122"/>
                  </a:lnTo>
                  <a:lnTo>
                    <a:pt x="269435" y="1544585"/>
                  </a:lnTo>
                  <a:lnTo>
                    <a:pt x="267720" y="1540858"/>
                  </a:lnTo>
                  <a:lnTo>
                    <a:pt x="265959" y="1537094"/>
                  </a:lnTo>
                  <a:lnTo>
                    <a:pt x="264207" y="1533367"/>
                  </a:lnTo>
                  <a:lnTo>
                    <a:pt x="262446" y="1529604"/>
                  </a:lnTo>
                  <a:lnTo>
                    <a:pt x="260695" y="1525867"/>
                  </a:lnTo>
                  <a:lnTo>
                    <a:pt x="258971" y="1522104"/>
                  </a:lnTo>
                  <a:lnTo>
                    <a:pt x="257219" y="1518377"/>
                  </a:lnTo>
                  <a:lnTo>
                    <a:pt x="255467" y="1514613"/>
                  </a:lnTo>
                  <a:lnTo>
                    <a:pt x="253743" y="1510886"/>
                  </a:lnTo>
                  <a:lnTo>
                    <a:pt x="252028" y="1507113"/>
                  </a:lnTo>
                  <a:lnTo>
                    <a:pt x="250341" y="1503349"/>
                  </a:lnTo>
                  <a:lnTo>
                    <a:pt x="248626" y="1499622"/>
                  </a:lnTo>
                  <a:lnTo>
                    <a:pt x="246938" y="1495858"/>
                  </a:lnTo>
                  <a:lnTo>
                    <a:pt x="245251" y="1492131"/>
                  </a:lnTo>
                  <a:lnTo>
                    <a:pt x="243609" y="1488367"/>
                  </a:lnTo>
                  <a:lnTo>
                    <a:pt x="241958" y="1484631"/>
                  </a:lnTo>
                  <a:lnTo>
                    <a:pt x="240308" y="1480867"/>
                  </a:lnTo>
                  <a:lnTo>
                    <a:pt x="238666" y="1477140"/>
                  </a:lnTo>
                  <a:lnTo>
                    <a:pt x="235438" y="1469613"/>
                  </a:lnTo>
                  <a:lnTo>
                    <a:pt x="233787" y="1465877"/>
                  </a:lnTo>
                  <a:lnTo>
                    <a:pt x="232182" y="1462113"/>
                  </a:lnTo>
                  <a:lnTo>
                    <a:pt x="230568" y="1458386"/>
                  </a:lnTo>
                  <a:lnTo>
                    <a:pt x="228954" y="1454622"/>
                  </a:lnTo>
                  <a:lnTo>
                    <a:pt x="227303" y="1450886"/>
                  </a:lnTo>
                  <a:lnTo>
                    <a:pt x="225698" y="1447122"/>
                  </a:lnTo>
                  <a:lnTo>
                    <a:pt x="224047" y="1443395"/>
                  </a:lnTo>
                  <a:lnTo>
                    <a:pt x="222433" y="1439631"/>
                  </a:lnTo>
                  <a:lnTo>
                    <a:pt x="220783" y="1435904"/>
                  </a:lnTo>
                  <a:lnTo>
                    <a:pt x="219141" y="1432131"/>
                  </a:lnTo>
                  <a:lnTo>
                    <a:pt x="217454" y="1428368"/>
                  </a:lnTo>
                  <a:lnTo>
                    <a:pt x="215803" y="1424640"/>
                  </a:lnTo>
                  <a:lnTo>
                    <a:pt x="214124" y="1420877"/>
                  </a:lnTo>
                  <a:lnTo>
                    <a:pt x="212437" y="1417150"/>
                  </a:lnTo>
                  <a:lnTo>
                    <a:pt x="210759" y="1413386"/>
                  </a:lnTo>
                  <a:lnTo>
                    <a:pt x="209035" y="1409650"/>
                  </a:lnTo>
                  <a:lnTo>
                    <a:pt x="207356" y="1405886"/>
                  </a:lnTo>
                  <a:lnTo>
                    <a:pt x="205632" y="1402159"/>
                  </a:lnTo>
                  <a:lnTo>
                    <a:pt x="203917" y="1398395"/>
                  </a:lnTo>
                  <a:lnTo>
                    <a:pt x="202230" y="1394659"/>
                  </a:lnTo>
                  <a:lnTo>
                    <a:pt x="198791" y="1387131"/>
                  </a:lnTo>
                  <a:lnTo>
                    <a:pt x="197066" y="1383404"/>
                  </a:lnTo>
                  <a:lnTo>
                    <a:pt x="195388" y="1379640"/>
                  </a:lnTo>
                  <a:lnTo>
                    <a:pt x="193664" y="1375913"/>
                  </a:lnTo>
                  <a:lnTo>
                    <a:pt x="191986" y="1372141"/>
                  </a:lnTo>
                  <a:lnTo>
                    <a:pt x="190262" y="1368414"/>
                  </a:lnTo>
                  <a:lnTo>
                    <a:pt x="188583" y="1364650"/>
                  </a:lnTo>
                  <a:lnTo>
                    <a:pt x="186859" y="1360923"/>
                  </a:lnTo>
                  <a:lnTo>
                    <a:pt x="183420" y="1353386"/>
                  </a:lnTo>
                  <a:lnTo>
                    <a:pt x="181668" y="1349659"/>
                  </a:lnTo>
                  <a:lnTo>
                    <a:pt x="179907" y="1345895"/>
                  </a:lnTo>
                  <a:lnTo>
                    <a:pt x="178119" y="1342168"/>
                  </a:lnTo>
                  <a:lnTo>
                    <a:pt x="176294" y="1338404"/>
                  </a:lnTo>
                  <a:lnTo>
                    <a:pt x="174432" y="1334668"/>
                  </a:lnTo>
                  <a:lnTo>
                    <a:pt x="172497" y="1330904"/>
                  </a:lnTo>
                  <a:lnTo>
                    <a:pt x="170526" y="1327177"/>
                  </a:lnTo>
                  <a:lnTo>
                    <a:pt x="168517" y="1323413"/>
                  </a:lnTo>
                  <a:lnTo>
                    <a:pt x="166371" y="1319677"/>
                  </a:lnTo>
                  <a:lnTo>
                    <a:pt x="164188" y="1315914"/>
                  </a:lnTo>
                  <a:lnTo>
                    <a:pt x="161859" y="1312150"/>
                  </a:lnTo>
                  <a:lnTo>
                    <a:pt x="159493" y="1308423"/>
                  </a:lnTo>
                  <a:lnTo>
                    <a:pt x="156953" y="1304659"/>
                  </a:lnTo>
                  <a:lnTo>
                    <a:pt x="154293" y="1300932"/>
                  </a:lnTo>
                  <a:lnTo>
                    <a:pt x="151505" y="1297159"/>
                  </a:lnTo>
                  <a:lnTo>
                    <a:pt x="148598" y="1293432"/>
                  </a:lnTo>
                  <a:lnTo>
                    <a:pt x="145516" y="1289668"/>
                  </a:lnTo>
                  <a:lnTo>
                    <a:pt x="142261" y="1285941"/>
                  </a:lnTo>
                  <a:lnTo>
                    <a:pt x="138858" y="1282177"/>
                  </a:lnTo>
                  <a:lnTo>
                    <a:pt x="135346" y="1278404"/>
                  </a:lnTo>
                  <a:lnTo>
                    <a:pt x="131622" y="1274677"/>
                  </a:lnTo>
                  <a:lnTo>
                    <a:pt x="127715" y="1270914"/>
                  </a:lnTo>
                  <a:lnTo>
                    <a:pt x="123634" y="1267186"/>
                  </a:lnTo>
                  <a:lnTo>
                    <a:pt x="119443" y="1263423"/>
                  </a:lnTo>
                  <a:lnTo>
                    <a:pt x="115069" y="1259687"/>
                  </a:lnTo>
                  <a:lnTo>
                    <a:pt x="110483" y="1255923"/>
                  </a:lnTo>
                  <a:lnTo>
                    <a:pt x="105824" y="1252196"/>
                  </a:lnTo>
                  <a:lnTo>
                    <a:pt x="101028" y="1248432"/>
                  </a:lnTo>
                  <a:lnTo>
                    <a:pt x="96121" y="1244705"/>
                  </a:lnTo>
                  <a:lnTo>
                    <a:pt x="91068" y="1240932"/>
                  </a:lnTo>
                  <a:lnTo>
                    <a:pt x="85941" y="1237168"/>
                  </a:lnTo>
                  <a:lnTo>
                    <a:pt x="80751" y="1233441"/>
                  </a:lnTo>
                  <a:lnTo>
                    <a:pt x="75523" y="1229677"/>
                  </a:lnTo>
                  <a:lnTo>
                    <a:pt x="70250" y="1225950"/>
                  </a:lnTo>
                  <a:lnTo>
                    <a:pt x="65022" y="1222178"/>
                  </a:lnTo>
                  <a:lnTo>
                    <a:pt x="59758" y="1218450"/>
                  </a:lnTo>
                  <a:lnTo>
                    <a:pt x="54595" y="1214687"/>
                  </a:lnTo>
                  <a:lnTo>
                    <a:pt x="49478" y="1210960"/>
                  </a:lnTo>
                  <a:lnTo>
                    <a:pt x="44461" y="1207196"/>
                  </a:lnTo>
                  <a:lnTo>
                    <a:pt x="39628" y="1203423"/>
                  </a:lnTo>
                  <a:lnTo>
                    <a:pt x="34896" y="1199696"/>
                  </a:lnTo>
                  <a:lnTo>
                    <a:pt x="30347" y="1195932"/>
                  </a:lnTo>
                  <a:lnTo>
                    <a:pt x="26082" y="1192205"/>
                  </a:lnTo>
                  <a:lnTo>
                    <a:pt x="22038" y="1188441"/>
                  </a:lnTo>
                  <a:lnTo>
                    <a:pt x="18232" y="1184705"/>
                  </a:lnTo>
                  <a:lnTo>
                    <a:pt x="14692" y="1180941"/>
                  </a:lnTo>
                  <a:lnTo>
                    <a:pt x="11574" y="1177214"/>
                  </a:lnTo>
                  <a:lnTo>
                    <a:pt x="8777" y="1173450"/>
                  </a:lnTo>
                  <a:lnTo>
                    <a:pt x="6310" y="1169723"/>
                  </a:lnTo>
                  <a:lnTo>
                    <a:pt x="4154" y="1165951"/>
                  </a:lnTo>
                  <a:lnTo>
                    <a:pt x="2513" y="1162187"/>
                  </a:lnTo>
                  <a:lnTo>
                    <a:pt x="1293" y="1158460"/>
                  </a:lnTo>
                  <a:lnTo>
                    <a:pt x="431" y="1154696"/>
                  </a:lnTo>
                  <a:lnTo>
                    <a:pt x="0" y="1150969"/>
                  </a:lnTo>
                  <a:lnTo>
                    <a:pt x="37" y="1147196"/>
                  </a:lnTo>
                  <a:lnTo>
                    <a:pt x="578" y="1143469"/>
                  </a:lnTo>
                  <a:lnTo>
                    <a:pt x="1504" y="1139705"/>
                  </a:lnTo>
                  <a:lnTo>
                    <a:pt x="2834" y="1135978"/>
                  </a:lnTo>
                  <a:lnTo>
                    <a:pt x="4622" y="1132214"/>
                  </a:lnTo>
                  <a:lnTo>
                    <a:pt x="6915" y="1128441"/>
                  </a:lnTo>
                  <a:lnTo>
                    <a:pt x="9602" y="1124714"/>
                  </a:lnTo>
                  <a:lnTo>
                    <a:pt x="12684" y="1120950"/>
                  </a:lnTo>
                  <a:lnTo>
                    <a:pt x="16123" y="1117223"/>
                  </a:lnTo>
                  <a:lnTo>
                    <a:pt x="20030" y="1113460"/>
                  </a:lnTo>
                  <a:lnTo>
                    <a:pt x="24257" y="1109724"/>
                  </a:lnTo>
                  <a:lnTo>
                    <a:pt x="28843" y="1105960"/>
                  </a:lnTo>
                  <a:lnTo>
                    <a:pt x="33676" y="1102233"/>
                  </a:lnTo>
                  <a:lnTo>
                    <a:pt x="38867" y="1098469"/>
                  </a:lnTo>
                  <a:lnTo>
                    <a:pt x="44351" y="1094742"/>
                  </a:lnTo>
                  <a:lnTo>
                    <a:pt x="50009" y="1090969"/>
                  </a:lnTo>
                  <a:lnTo>
                    <a:pt x="55925" y="1087205"/>
                  </a:lnTo>
                  <a:lnTo>
                    <a:pt x="62014" y="1083478"/>
                  </a:lnTo>
                  <a:lnTo>
                    <a:pt x="68287" y="1079714"/>
                  </a:lnTo>
                  <a:lnTo>
                    <a:pt x="74698" y="1075987"/>
                  </a:lnTo>
                  <a:lnTo>
                    <a:pt x="81182" y="1072214"/>
                  </a:lnTo>
                  <a:lnTo>
                    <a:pt x="87776" y="1068487"/>
                  </a:lnTo>
                  <a:lnTo>
                    <a:pt x="94397" y="1064724"/>
                  </a:lnTo>
                  <a:lnTo>
                    <a:pt x="101064" y="1060996"/>
                  </a:lnTo>
                  <a:lnTo>
                    <a:pt x="107723" y="1057233"/>
                  </a:lnTo>
                  <a:lnTo>
                    <a:pt x="114353" y="1053460"/>
                  </a:lnTo>
                  <a:lnTo>
                    <a:pt x="120947" y="1049733"/>
                  </a:lnTo>
                  <a:lnTo>
                    <a:pt x="127504" y="1045969"/>
                  </a:lnTo>
                  <a:lnTo>
                    <a:pt x="133952" y="1042242"/>
                  </a:lnTo>
                  <a:lnTo>
                    <a:pt x="140289" y="1038478"/>
                  </a:lnTo>
                  <a:lnTo>
                    <a:pt x="146525" y="1034742"/>
                  </a:lnTo>
                  <a:lnTo>
                    <a:pt x="152615" y="1030978"/>
                  </a:lnTo>
                  <a:lnTo>
                    <a:pt x="158557" y="1027251"/>
                  </a:lnTo>
                  <a:lnTo>
                    <a:pt x="164363" y="1023487"/>
                  </a:lnTo>
                  <a:lnTo>
                    <a:pt x="169984" y="1019760"/>
                  </a:lnTo>
                  <a:lnTo>
                    <a:pt x="175395" y="1015987"/>
                  </a:lnTo>
                  <a:lnTo>
                    <a:pt x="180659" y="1012224"/>
                  </a:lnTo>
                  <a:lnTo>
                    <a:pt x="185749" y="1008496"/>
                  </a:lnTo>
                  <a:lnTo>
                    <a:pt x="190656" y="1004733"/>
                  </a:lnTo>
                  <a:lnTo>
                    <a:pt x="195315" y="1001006"/>
                  </a:lnTo>
                  <a:lnTo>
                    <a:pt x="199790" y="997242"/>
                  </a:lnTo>
                  <a:lnTo>
                    <a:pt x="204091" y="993506"/>
                  </a:lnTo>
                  <a:lnTo>
                    <a:pt x="208246" y="989742"/>
                  </a:lnTo>
                  <a:lnTo>
                    <a:pt x="212116" y="986015"/>
                  </a:lnTo>
                  <a:lnTo>
                    <a:pt x="215839" y="982251"/>
                  </a:lnTo>
                  <a:lnTo>
                    <a:pt x="219389" y="978487"/>
                  </a:lnTo>
                  <a:lnTo>
                    <a:pt x="222791" y="974751"/>
                  </a:lnTo>
                  <a:lnTo>
                    <a:pt x="225983" y="970987"/>
                  </a:lnTo>
                  <a:lnTo>
                    <a:pt x="228991" y="967260"/>
                  </a:lnTo>
                  <a:lnTo>
                    <a:pt x="231852" y="963496"/>
                  </a:lnTo>
                  <a:lnTo>
                    <a:pt x="234576" y="959760"/>
                  </a:lnTo>
                  <a:lnTo>
                    <a:pt x="237162" y="955997"/>
                  </a:lnTo>
                  <a:lnTo>
                    <a:pt x="239556" y="952270"/>
                  </a:lnTo>
                  <a:lnTo>
                    <a:pt x="241848" y="948506"/>
                  </a:lnTo>
                  <a:lnTo>
                    <a:pt x="244040" y="944779"/>
                  </a:lnTo>
                  <a:lnTo>
                    <a:pt x="246113" y="941006"/>
                  </a:lnTo>
                  <a:lnTo>
                    <a:pt x="248048" y="937242"/>
                  </a:lnTo>
                  <a:lnTo>
                    <a:pt x="249873" y="933515"/>
                  </a:lnTo>
                  <a:lnTo>
                    <a:pt x="251634" y="929751"/>
                  </a:lnTo>
                  <a:lnTo>
                    <a:pt x="253312" y="926024"/>
                  </a:lnTo>
                  <a:lnTo>
                    <a:pt x="254890" y="922260"/>
                  </a:lnTo>
                  <a:lnTo>
                    <a:pt x="256394" y="918524"/>
                  </a:lnTo>
                  <a:lnTo>
                    <a:pt x="257834" y="914760"/>
                  </a:lnTo>
                  <a:lnTo>
                    <a:pt x="259227" y="911033"/>
                  </a:lnTo>
                  <a:lnTo>
                    <a:pt x="260511" y="907269"/>
                  </a:lnTo>
                  <a:lnTo>
                    <a:pt x="261805" y="903533"/>
                  </a:lnTo>
                  <a:lnTo>
                    <a:pt x="263024" y="899770"/>
                  </a:lnTo>
                  <a:lnTo>
                    <a:pt x="264207" y="896006"/>
                  </a:lnTo>
                  <a:lnTo>
                    <a:pt x="265354" y="892279"/>
                  </a:lnTo>
                  <a:lnTo>
                    <a:pt x="266463" y="888515"/>
                  </a:lnTo>
                  <a:lnTo>
                    <a:pt x="267536" y="884788"/>
                  </a:lnTo>
                  <a:lnTo>
                    <a:pt x="268609" y="881015"/>
                  </a:lnTo>
                  <a:lnTo>
                    <a:pt x="269655" y="877288"/>
                  </a:lnTo>
                  <a:lnTo>
                    <a:pt x="270691" y="873524"/>
                  </a:lnTo>
                  <a:lnTo>
                    <a:pt x="271691" y="869797"/>
                  </a:lnTo>
                  <a:lnTo>
                    <a:pt x="273699" y="862261"/>
                  </a:lnTo>
                  <a:lnTo>
                    <a:pt x="274699" y="858533"/>
                  </a:lnTo>
                  <a:lnTo>
                    <a:pt x="275671" y="854770"/>
                  </a:lnTo>
                  <a:lnTo>
                    <a:pt x="276671" y="851043"/>
                  </a:lnTo>
                  <a:lnTo>
                    <a:pt x="277643" y="847279"/>
                  </a:lnTo>
                  <a:lnTo>
                    <a:pt x="278606" y="843543"/>
                  </a:lnTo>
                  <a:lnTo>
                    <a:pt x="279605" y="839779"/>
                  </a:lnTo>
                  <a:lnTo>
                    <a:pt x="280578" y="836052"/>
                  </a:lnTo>
                  <a:lnTo>
                    <a:pt x="281540" y="832288"/>
                  </a:lnTo>
                  <a:lnTo>
                    <a:pt x="282513" y="828552"/>
                  </a:lnTo>
                  <a:lnTo>
                    <a:pt x="284448" y="821024"/>
                  </a:lnTo>
                  <a:lnTo>
                    <a:pt x="285411" y="817297"/>
                  </a:lnTo>
                  <a:lnTo>
                    <a:pt x="286346" y="813533"/>
                  </a:lnTo>
                  <a:lnTo>
                    <a:pt x="287309" y="809806"/>
                  </a:lnTo>
                  <a:lnTo>
                    <a:pt x="288244" y="806034"/>
                  </a:lnTo>
                  <a:lnTo>
                    <a:pt x="289171" y="802306"/>
                  </a:lnTo>
                  <a:lnTo>
                    <a:pt x="290106" y="798543"/>
                  </a:lnTo>
                  <a:lnTo>
                    <a:pt x="291005" y="794816"/>
                  </a:lnTo>
                  <a:lnTo>
                    <a:pt x="292793" y="787279"/>
                  </a:lnTo>
                  <a:lnTo>
                    <a:pt x="293655" y="783552"/>
                  </a:lnTo>
                  <a:lnTo>
                    <a:pt x="294518" y="779788"/>
                  </a:lnTo>
                  <a:lnTo>
                    <a:pt x="295334" y="776061"/>
                  </a:lnTo>
                  <a:lnTo>
                    <a:pt x="296122" y="772297"/>
                  </a:lnTo>
                  <a:lnTo>
                    <a:pt x="296911" y="768561"/>
                  </a:lnTo>
                  <a:lnTo>
                    <a:pt x="297663" y="764797"/>
                  </a:lnTo>
                  <a:lnTo>
                    <a:pt x="298378" y="761070"/>
                  </a:lnTo>
                  <a:lnTo>
                    <a:pt x="299103" y="757306"/>
                  </a:lnTo>
                  <a:lnTo>
                    <a:pt x="299745" y="753579"/>
                  </a:lnTo>
                  <a:lnTo>
                    <a:pt x="300424" y="749807"/>
                  </a:lnTo>
                  <a:lnTo>
                    <a:pt x="301029" y="746043"/>
                  </a:lnTo>
                  <a:lnTo>
                    <a:pt x="301607" y="742316"/>
                  </a:lnTo>
                  <a:lnTo>
                    <a:pt x="302175" y="738552"/>
                  </a:lnTo>
                  <a:lnTo>
                    <a:pt x="302716" y="734825"/>
                  </a:lnTo>
                  <a:lnTo>
                    <a:pt x="303184" y="731052"/>
                  </a:lnTo>
                  <a:lnTo>
                    <a:pt x="303689" y="727325"/>
                  </a:lnTo>
                  <a:lnTo>
                    <a:pt x="304110" y="723561"/>
                  </a:lnTo>
                  <a:lnTo>
                    <a:pt x="304541" y="719834"/>
                  </a:lnTo>
                  <a:lnTo>
                    <a:pt x="304899" y="716070"/>
                  </a:lnTo>
                  <a:lnTo>
                    <a:pt x="305293" y="712297"/>
                  </a:lnTo>
                  <a:lnTo>
                    <a:pt x="305614" y="708570"/>
                  </a:lnTo>
                  <a:lnTo>
                    <a:pt x="305945" y="704807"/>
                  </a:lnTo>
                  <a:lnTo>
                    <a:pt x="306192" y="701079"/>
                  </a:lnTo>
                  <a:lnTo>
                    <a:pt x="306476" y="697316"/>
                  </a:lnTo>
                  <a:lnTo>
                    <a:pt x="306697" y="693580"/>
                  </a:lnTo>
                  <a:lnTo>
                    <a:pt x="306908" y="689816"/>
                  </a:lnTo>
                  <a:lnTo>
                    <a:pt x="307118" y="686089"/>
                  </a:lnTo>
                  <a:lnTo>
                    <a:pt x="307302" y="682325"/>
                  </a:lnTo>
                  <a:lnTo>
                    <a:pt x="307449" y="678598"/>
                  </a:lnTo>
                  <a:lnTo>
                    <a:pt x="307586" y="674825"/>
                  </a:lnTo>
                  <a:lnTo>
                    <a:pt x="307696" y="671061"/>
                  </a:lnTo>
                  <a:lnTo>
                    <a:pt x="307806" y="667334"/>
                  </a:lnTo>
                  <a:lnTo>
                    <a:pt x="307880" y="663570"/>
                  </a:lnTo>
                  <a:lnTo>
                    <a:pt x="307944" y="659843"/>
                  </a:lnTo>
                  <a:lnTo>
                    <a:pt x="308017" y="656070"/>
                  </a:lnTo>
                  <a:lnTo>
                    <a:pt x="308054" y="652343"/>
                  </a:lnTo>
                  <a:lnTo>
                    <a:pt x="308054" y="648580"/>
                  </a:lnTo>
                  <a:lnTo>
                    <a:pt x="308091" y="644852"/>
                  </a:lnTo>
                  <a:lnTo>
                    <a:pt x="308091" y="641089"/>
                  </a:lnTo>
                  <a:lnTo>
                    <a:pt x="308054" y="637316"/>
                  </a:lnTo>
                  <a:lnTo>
                    <a:pt x="308017" y="633589"/>
                  </a:lnTo>
                  <a:lnTo>
                    <a:pt x="307981" y="629825"/>
                  </a:lnTo>
                  <a:lnTo>
                    <a:pt x="307907" y="626098"/>
                  </a:lnTo>
                  <a:lnTo>
                    <a:pt x="307843" y="622334"/>
                  </a:lnTo>
                  <a:lnTo>
                    <a:pt x="307733" y="618598"/>
                  </a:lnTo>
                  <a:lnTo>
                    <a:pt x="307623" y="614834"/>
                  </a:lnTo>
                  <a:lnTo>
                    <a:pt x="307485" y="611107"/>
                  </a:lnTo>
                  <a:lnTo>
                    <a:pt x="307339" y="607343"/>
                  </a:lnTo>
                  <a:lnTo>
                    <a:pt x="307155" y="603616"/>
                  </a:lnTo>
                  <a:lnTo>
                    <a:pt x="306797" y="596080"/>
                  </a:lnTo>
                  <a:lnTo>
                    <a:pt x="306586" y="592353"/>
                  </a:lnTo>
                  <a:lnTo>
                    <a:pt x="306339" y="588589"/>
                  </a:lnTo>
                  <a:lnTo>
                    <a:pt x="306045" y="584862"/>
                  </a:lnTo>
                  <a:lnTo>
                    <a:pt x="305761" y="581089"/>
                  </a:lnTo>
                  <a:lnTo>
                    <a:pt x="305477" y="577362"/>
                  </a:lnTo>
                  <a:lnTo>
                    <a:pt x="305156" y="573598"/>
                  </a:lnTo>
                  <a:lnTo>
                    <a:pt x="304798" y="569871"/>
                  </a:lnTo>
                  <a:lnTo>
                    <a:pt x="304441" y="566107"/>
                  </a:lnTo>
                  <a:lnTo>
                    <a:pt x="304046" y="562334"/>
                  </a:lnTo>
                  <a:lnTo>
                    <a:pt x="303615" y="558607"/>
                  </a:lnTo>
                  <a:lnTo>
                    <a:pt x="303184" y="554843"/>
                  </a:lnTo>
                  <a:lnTo>
                    <a:pt x="302753" y="551116"/>
                  </a:lnTo>
                  <a:lnTo>
                    <a:pt x="302249" y="547353"/>
                  </a:lnTo>
                  <a:lnTo>
                    <a:pt x="301781" y="543616"/>
                  </a:lnTo>
                  <a:lnTo>
                    <a:pt x="301249" y="539853"/>
                  </a:lnTo>
                  <a:lnTo>
                    <a:pt x="300745" y="536126"/>
                  </a:lnTo>
                  <a:lnTo>
                    <a:pt x="300213" y="532362"/>
                  </a:lnTo>
                  <a:lnTo>
                    <a:pt x="299672" y="528635"/>
                  </a:lnTo>
                  <a:lnTo>
                    <a:pt x="298525" y="521098"/>
                  </a:lnTo>
                  <a:lnTo>
                    <a:pt x="297947" y="517371"/>
                  </a:lnTo>
                  <a:lnTo>
                    <a:pt x="297415" y="513607"/>
                  </a:lnTo>
                  <a:lnTo>
                    <a:pt x="296838" y="509880"/>
                  </a:lnTo>
                  <a:lnTo>
                    <a:pt x="296269" y="506116"/>
                  </a:lnTo>
                  <a:lnTo>
                    <a:pt x="295728" y="502380"/>
                  </a:lnTo>
                  <a:lnTo>
                    <a:pt x="295159" y="498616"/>
                  </a:lnTo>
                  <a:lnTo>
                    <a:pt x="294618" y="494889"/>
                  </a:lnTo>
                  <a:lnTo>
                    <a:pt x="294123" y="491126"/>
                  </a:lnTo>
                  <a:lnTo>
                    <a:pt x="293655" y="487362"/>
                  </a:lnTo>
                  <a:lnTo>
                    <a:pt x="293151" y="483626"/>
                  </a:lnTo>
                  <a:lnTo>
                    <a:pt x="292720" y="479862"/>
                  </a:lnTo>
                  <a:lnTo>
                    <a:pt x="292326" y="476135"/>
                  </a:lnTo>
                  <a:lnTo>
                    <a:pt x="291931" y="472371"/>
                  </a:lnTo>
                  <a:lnTo>
                    <a:pt x="291610" y="468635"/>
                  </a:lnTo>
                  <a:lnTo>
                    <a:pt x="291289" y="464871"/>
                  </a:lnTo>
                  <a:lnTo>
                    <a:pt x="291042" y="461144"/>
                  </a:lnTo>
                  <a:lnTo>
                    <a:pt x="290822" y="457380"/>
                  </a:lnTo>
                  <a:lnTo>
                    <a:pt x="290647" y="453653"/>
                  </a:lnTo>
                  <a:lnTo>
                    <a:pt x="290537" y="449880"/>
                  </a:lnTo>
                  <a:lnTo>
                    <a:pt x="290464" y="446117"/>
                  </a:lnTo>
                  <a:lnTo>
                    <a:pt x="290427" y="442389"/>
                  </a:lnTo>
                  <a:lnTo>
                    <a:pt x="290427" y="438626"/>
                  </a:lnTo>
                  <a:lnTo>
                    <a:pt x="290501" y="434899"/>
                  </a:lnTo>
                  <a:lnTo>
                    <a:pt x="290611" y="431135"/>
                  </a:lnTo>
                  <a:lnTo>
                    <a:pt x="290748" y="427399"/>
                  </a:lnTo>
                  <a:lnTo>
                    <a:pt x="290968" y="423635"/>
                  </a:lnTo>
                  <a:lnTo>
                    <a:pt x="291216" y="419908"/>
                  </a:lnTo>
                  <a:lnTo>
                    <a:pt x="291463" y="416144"/>
                  </a:lnTo>
                  <a:lnTo>
                    <a:pt x="291830" y="412408"/>
                  </a:lnTo>
                  <a:lnTo>
                    <a:pt x="292188" y="408644"/>
                  </a:lnTo>
                  <a:lnTo>
                    <a:pt x="292582" y="404880"/>
                  </a:lnTo>
                  <a:lnTo>
                    <a:pt x="293004" y="401153"/>
                  </a:lnTo>
                  <a:lnTo>
                    <a:pt x="293472" y="397389"/>
                  </a:lnTo>
                  <a:lnTo>
                    <a:pt x="293940" y="393662"/>
                  </a:lnTo>
                  <a:lnTo>
                    <a:pt x="294444" y="389889"/>
                  </a:lnTo>
                  <a:lnTo>
                    <a:pt x="294976" y="386162"/>
                  </a:lnTo>
                  <a:lnTo>
                    <a:pt x="295517" y="382399"/>
                  </a:lnTo>
                  <a:lnTo>
                    <a:pt x="296049" y="378672"/>
                  </a:lnTo>
                  <a:lnTo>
                    <a:pt x="297195" y="371135"/>
                  </a:lnTo>
                  <a:lnTo>
                    <a:pt x="297773" y="367408"/>
                  </a:lnTo>
                  <a:lnTo>
                    <a:pt x="298314" y="363644"/>
                  </a:lnTo>
                  <a:lnTo>
                    <a:pt x="298883" y="359917"/>
                  </a:lnTo>
                  <a:lnTo>
                    <a:pt x="299461" y="356153"/>
                  </a:lnTo>
                  <a:lnTo>
                    <a:pt x="299993" y="352417"/>
                  </a:lnTo>
                  <a:lnTo>
                    <a:pt x="300534" y="348653"/>
                  </a:lnTo>
                  <a:lnTo>
                    <a:pt x="301066" y="344926"/>
                  </a:lnTo>
                  <a:lnTo>
                    <a:pt x="301570" y="341162"/>
                  </a:lnTo>
                  <a:lnTo>
                    <a:pt x="302074" y="337426"/>
                  </a:lnTo>
                  <a:lnTo>
                    <a:pt x="302570" y="333662"/>
                  </a:lnTo>
                  <a:lnTo>
                    <a:pt x="303037" y="329899"/>
                  </a:lnTo>
                  <a:lnTo>
                    <a:pt x="303468" y="326172"/>
                  </a:lnTo>
                  <a:lnTo>
                    <a:pt x="303899" y="322408"/>
                  </a:lnTo>
                  <a:lnTo>
                    <a:pt x="304294" y="318681"/>
                  </a:lnTo>
                  <a:lnTo>
                    <a:pt x="304688" y="314908"/>
                  </a:lnTo>
                  <a:lnTo>
                    <a:pt x="305046" y="311181"/>
                  </a:lnTo>
                  <a:lnTo>
                    <a:pt x="305367" y="307417"/>
                  </a:lnTo>
                  <a:lnTo>
                    <a:pt x="305688" y="303690"/>
                  </a:lnTo>
                  <a:lnTo>
                    <a:pt x="306265" y="296153"/>
                  </a:lnTo>
                  <a:lnTo>
                    <a:pt x="306513" y="292426"/>
                  </a:lnTo>
                  <a:lnTo>
                    <a:pt x="306761" y="288663"/>
                  </a:lnTo>
                  <a:lnTo>
                    <a:pt x="306981" y="284935"/>
                  </a:lnTo>
                  <a:lnTo>
                    <a:pt x="307155" y="281172"/>
                  </a:lnTo>
                  <a:lnTo>
                    <a:pt x="307339" y="277435"/>
                  </a:lnTo>
                  <a:lnTo>
                    <a:pt x="307513" y="273672"/>
                  </a:lnTo>
                  <a:lnTo>
                    <a:pt x="307660" y="269945"/>
                  </a:lnTo>
                  <a:lnTo>
                    <a:pt x="307806" y="266181"/>
                  </a:lnTo>
                  <a:lnTo>
                    <a:pt x="307907" y="262454"/>
                  </a:lnTo>
                  <a:lnTo>
                    <a:pt x="308127" y="254917"/>
                  </a:lnTo>
                  <a:lnTo>
                    <a:pt x="308201" y="251190"/>
                  </a:lnTo>
                  <a:lnTo>
                    <a:pt x="308274" y="247426"/>
                  </a:lnTo>
                  <a:lnTo>
                    <a:pt x="308338" y="243699"/>
                  </a:lnTo>
                  <a:lnTo>
                    <a:pt x="308375" y="239926"/>
                  </a:lnTo>
                  <a:lnTo>
                    <a:pt x="308448" y="236199"/>
                  </a:lnTo>
                  <a:lnTo>
                    <a:pt x="308448" y="232436"/>
                  </a:lnTo>
                  <a:lnTo>
                    <a:pt x="308485" y="228708"/>
                  </a:lnTo>
                  <a:lnTo>
                    <a:pt x="308522" y="224945"/>
                  </a:lnTo>
                  <a:lnTo>
                    <a:pt x="308522" y="217445"/>
                  </a:lnTo>
                  <a:lnTo>
                    <a:pt x="308485" y="213681"/>
                  </a:lnTo>
                  <a:lnTo>
                    <a:pt x="308485" y="209954"/>
                  </a:lnTo>
                  <a:lnTo>
                    <a:pt x="308448" y="206190"/>
                  </a:lnTo>
                  <a:lnTo>
                    <a:pt x="308412" y="202454"/>
                  </a:lnTo>
                  <a:lnTo>
                    <a:pt x="308338" y="198690"/>
                  </a:lnTo>
                  <a:lnTo>
                    <a:pt x="308301" y="194963"/>
                  </a:lnTo>
                  <a:lnTo>
                    <a:pt x="308237" y="191199"/>
                  </a:lnTo>
                  <a:lnTo>
                    <a:pt x="308127" y="187472"/>
                  </a:lnTo>
                  <a:lnTo>
                    <a:pt x="308054" y="183699"/>
                  </a:lnTo>
                  <a:lnTo>
                    <a:pt x="307944" y="179936"/>
                  </a:lnTo>
                  <a:lnTo>
                    <a:pt x="307843" y="176209"/>
                  </a:lnTo>
                  <a:lnTo>
                    <a:pt x="307696" y="172445"/>
                  </a:lnTo>
                  <a:lnTo>
                    <a:pt x="307549" y="168718"/>
                  </a:lnTo>
                  <a:lnTo>
                    <a:pt x="307375" y="164945"/>
                  </a:lnTo>
                  <a:lnTo>
                    <a:pt x="307192" y="161218"/>
                  </a:lnTo>
                  <a:lnTo>
                    <a:pt x="307018" y="157454"/>
                  </a:lnTo>
                  <a:lnTo>
                    <a:pt x="306797" y="153727"/>
                  </a:lnTo>
                  <a:lnTo>
                    <a:pt x="306302" y="146190"/>
                  </a:lnTo>
                  <a:lnTo>
                    <a:pt x="306045" y="142463"/>
                  </a:lnTo>
                  <a:lnTo>
                    <a:pt x="305761" y="138699"/>
                  </a:lnTo>
                  <a:lnTo>
                    <a:pt x="305440" y="134972"/>
                  </a:lnTo>
                  <a:lnTo>
                    <a:pt x="305119" y="131209"/>
                  </a:lnTo>
                  <a:lnTo>
                    <a:pt x="304761" y="127472"/>
                  </a:lnTo>
                  <a:lnTo>
                    <a:pt x="304367" y="123709"/>
                  </a:lnTo>
                  <a:lnTo>
                    <a:pt x="303973" y="119982"/>
                  </a:lnTo>
                  <a:lnTo>
                    <a:pt x="303542" y="116218"/>
                  </a:lnTo>
                  <a:lnTo>
                    <a:pt x="303111" y="112491"/>
                  </a:lnTo>
                  <a:lnTo>
                    <a:pt x="302175" y="104954"/>
                  </a:lnTo>
                  <a:lnTo>
                    <a:pt x="301680" y="101227"/>
                  </a:lnTo>
                  <a:lnTo>
                    <a:pt x="301176" y="97463"/>
                  </a:lnTo>
                  <a:lnTo>
                    <a:pt x="300634" y="93736"/>
                  </a:lnTo>
                  <a:lnTo>
                    <a:pt x="300103" y="89963"/>
                  </a:lnTo>
                  <a:lnTo>
                    <a:pt x="299562" y="86236"/>
                  </a:lnTo>
                  <a:lnTo>
                    <a:pt x="298993" y="82472"/>
                  </a:lnTo>
                  <a:lnTo>
                    <a:pt x="298415" y="78745"/>
                  </a:lnTo>
                  <a:lnTo>
                    <a:pt x="297847" y="74982"/>
                  </a:lnTo>
                  <a:lnTo>
                    <a:pt x="297306" y="71209"/>
                  </a:lnTo>
                  <a:lnTo>
                    <a:pt x="296737" y="67482"/>
                  </a:lnTo>
                  <a:lnTo>
                    <a:pt x="296159" y="63718"/>
                  </a:lnTo>
                  <a:lnTo>
                    <a:pt x="295627" y="59991"/>
                  </a:lnTo>
                  <a:lnTo>
                    <a:pt x="295086" y="56227"/>
                  </a:lnTo>
                  <a:lnTo>
                    <a:pt x="294545" y="52491"/>
                  </a:lnTo>
                  <a:lnTo>
                    <a:pt x="294050" y="48727"/>
                  </a:lnTo>
                  <a:lnTo>
                    <a:pt x="293545" y="45000"/>
                  </a:lnTo>
                  <a:lnTo>
                    <a:pt x="293078" y="41236"/>
                  </a:lnTo>
                  <a:lnTo>
                    <a:pt x="292647" y="37509"/>
                  </a:lnTo>
                  <a:lnTo>
                    <a:pt x="291858" y="29973"/>
                  </a:lnTo>
                  <a:lnTo>
                    <a:pt x="291537" y="26245"/>
                  </a:lnTo>
                  <a:lnTo>
                    <a:pt x="291253" y="22482"/>
                  </a:lnTo>
                  <a:lnTo>
                    <a:pt x="291005" y="18755"/>
                  </a:lnTo>
                  <a:lnTo>
                    <a:pt x="290785" y="14991"/>
                  </a:lnTo>
                  <a:lnTo>
                    <a:pt x="290647" y="11255"/>
                  </a:lnTo>
                  <a:lnTo>
                    <a:pt x="290501" y="7491"/>
                  </a:lnTo>
                  <a:lnTo>
                    <a:pt x="290427" y="3764"/>
                  </a:lnTo>
                  <a:lnTo>
                    <a:pt x="290427" y="0"/>
                  </a:lnTo>
                  <a:lnTo>
                    <a:pt x="327469" y="0"/>
                  </a:lnTo>
                  <a:lnTo>
                    <a:pt x="327432" y="3764"/>
                  </a:lnTo>
                  <a:lnTo>
                    <a:pt x="327368" y="7491"/>
                  </a:lnTo>
                  <a:lnTo>
                    <a:pt x="327258" y="11255"/>
                  </a:lnTo>
                  <a:lnTo>
                    <a:pt x="327075" y="14991"/>
                  </a:lnTo>
                  <a:lnTo>
                    <a:pt x="326864" y="18755"/>
                  </a:lnTo>
                  <a:lnTo>
                    <a:pt x="326616" y="22482"/>
                  </a:lnTo>
                  <a:lnTo>
                    <a:pt x="326323" y="26245"/>
                  </a:lnTo>
                  <a:lnTo>
                    <a:pt x="326002" y="29973"/>
                  </a:lnTo>
                  <a:lnTo>
                    <a:pt x="325644" y="33736"/>
                  </a:lnTo>
                  <a:lnTo>
                    <a:pt x="325213" y="37509"/>
                  </a:lnTo>
                  <a:lnTo>
                    <a:pt x="324782" y="41236"/>
                  </a:lnTo>
                  <a:lnTo>
                    <a:pt x="324323" y="45000"/>
                  </a:lnTo>
                  <a:lnTo>
                    <a:pt x="323855" y="48727"/>
                  </a:lnTo>
                  <a:lnTo>
                    <a:pt x="323314" y="52491"/>
                  </a:lnTo>
                  <a:lnTo>
                    <a:pt x="322810" y="56227"/>
                  </a:lnTo>
                  <a:lnTo>
                    <a:pt x="322278" y="59991"/>
                  </a:lnTo>
                  <a:lnTo>
                    <a:pt x="321700" y="63718"/>
                  </a:lnTo>
                  <a:lnTo>
                    <a:pt x="321132" y="67482"/>
                  </a:lnTo>
                  <a:lnTo>
                    <a:pt x="320591" y="71209"/>
                  </a:lnTo>
                  <a:lnTo>
                    <a:pt x="319444" y="78745"/>
                  </a:lnTo>
                  <a:lnTo>
                    <a:pt x="318876" y="82472"/>
                  </a:lnTo>
                  <a:lnTo>
                    <a:pt x="318298" y="86236"/>
                  </a:lnTo>
                  <a:lnTo>
                    <a:pt x="317766" y="89963"/>
                  </a:lnTo>
                  <a:lnTo>
                    <a:pt x="317225" y="93736"/>
                  </a:lnTo>
                  <a:lnTo>
                    <a:pt x="316684" y="97463"/>
                  </a:lnTo>
                  <a:lnTo>
                    <a:pt x="316188" y="101227"/>
                  </a:lnTo>
                  <a:lnTo>
                    <a:pt x="315684" y="104954"/>
                  </a:lnTo>
                  <a:lnTo>
                    <a:pt x="314758" y="112491"/>
                  </a:lnTo>
                  <a:lnTo>
                    <a:pt x="314327" y="116218"/>
                  </a:lnTo>
                  <a:lnTo>
                    <a:pt x="313896" y="119982"/>
                  </a:lnTo>
                  <a:lnTo>
                    <a:pt x="313501" y="123709"/>
                  </a:lnTo>
                  <a:lnTo>
                    <a:pt x="313144" y="127472"/>
                  </a:lnTo>
                  <a:lnTo>
                    <a:pt x="312786" y="131209"/>
                  </a:lnTo>
                  <a:lnTo>
                    <a:pt x="312428" y="134972"/>
                  </a:lnTo>
                  <a:lnTo>
                    <a:pt x="312135" y="138699"/>
                  </a:lnTo>
                  <a:lnTo>
                    <a:pt x="311851" y="142463"/>
                  </a:lnTo>
                  <a:lnTo>
                    <a:pt x="311566" y="146190"/>
                  </a:lnTo>
                  <a:lnTo>
                    <a:pt x="311062" y="153727"/>
                  </a:lnTo>
                  <a:lnTo>
                    <a:pt x="310851" y="157454"/>
                  </a:lnTo>
                  <a:lnTo>
                    <a:pt x="310668" y="161218"/>
                  </a:lnTo>
                  <a:lnTo>
                    <a:pt x="310493" y="164945"/>
                  </a:lnTo>
                  <a:lnTo>
                    <a:pt x="310310" y="168718"/>
                  </a:lnTo>
                  <a:lnTo>
                    <a:pt x="310172" y="172445"/>
                  </a:lnTo>
                  <a:lnTo>
                    <a:pt x="310062" y="176209"/>
                  </a:lnTo>
                  <a:lnTo>
                    <a:pt x="309916" y="179936"/>
                  </a:lnTo>
                  <a:lnTo>
                    <a:pt x="309805" y="183699"/>
                  </a:lnTo>
                  <a:lnTo>
                    <a:pt x="309741" y="187472"/>
                  </a:lnTo>
                  <a:lnTo>
                    <a:pt x="309668" y="191199"/>
                  </a:lnTo>
                  <a:lnTo>
                    <a:pt x="309595" y="194963"/>
                  </a:lnTo>
                  <a:lnTo>
                    <a:pt x="309521" y="198690"/>
                  </a:lnTo>
                  <a:lnTo>
                    <a:pt x="309485" y="202454"/>
                  </a:lnTo>
                  <a:lnTo>
                    <a:pt x="309411" y="206190"/>
                  </a:lnTo>
                  <a:lnTo>
                    <a:pt x="309411" y="209954"/>
                  </a:lnTo>
                  <a:lnTo>
                    <a:pt x="309384" y="213681"/>
                  </a:lnTo>
                  <a:lnTo>
                    <a:pt x="309384" y="228708"/>
                  </a:lnTo>
                  <a:lnTo>
                    <a:pt x="309411" y="232436"/>
                  </a:lnTo>
                  <a:lnTo>
                    <a:pt x="309448" y="236199"/>
                  </a:lnTo>
                  <a:lnTo>
                    <a:pt x="309485" y="239926"/>
                  </a:lnTo>
                  <a:lnTo>
                    <a:pt x="309521" y="243699"/>
                  </a:lnTo>
                  <a:lnTo>
                    <a:pt x="309595" y="247426"/>
                  </a:lnTo>
                  <a:lnTo>
                    <a:pt x="309668" y="251190"/>
                  </a:lnTo>
                  <a:lnTo>
                    <a:pt x="309741" y="254917"/>
                  </a:lnTo>
                  <a:lnTo>
                    <a:pt x="309952" y="262454"/>
                  </a:lnTo>
                  <a:lnTo>
                    <a:pt x="310062" y="266181"/>
                  </a:lnTo>
                  <a:lnTo>
                    <a:pt x="310200" y="269945"/>
                  </a:lnTo>
                  <a:lnTo>
                    <a:pt x="310347" y="273672"/>
                  </a:lnTo>
                  <a:lnTo>
                    <a:pt x="310530" y="277435"/>
                  </a:lnTo>
                  <a:lnTo>
                    <a:pt x="310704" y="281172"/>
                  </a:lnTo>
                  <a:lnTo>
                    <a:pt x="310924" y="284935"/>
                  </a:lnTo>
                  <a:lnTo>
                    <a:pt x="311135" y="288663"/>
                  </a:lnTo>
                  <a:lnTo>
                    <a:pt x="311346" y="292426"/>
                  </a:lnTo>
                  <a:lnTo>
                    <a:pt x="311603" y="296153"/>
                  </a:lnTo>
                  <a:lnTo>
                    <a:pt x="312172" y="303690"/>
                  </a:lnTo>
                  <a:lnTo>
                    <a:pt x="312493" y="307417"/>
                  </a:lnTo>
                  <a:lnTo>
                    <a:pt x="312860" y="311181"/>
                  </a:lnTo>
                  <a:lnTo>
                    <a:pt x="313217" y="314908"/>
                  </a:lnTo>
                  <a:lnTo>
                    <a:pt x="313575" y="318681"/>
                  </a:lnTo>
                  <a:lnTo>
                    <a:pt x="313969" y="322408"/>
                  </a:lnTo>
                  <a:lnTo>
                    <a:pt x="314391" y="326172"/>
                  </a:lnTo>
                  <a:lnTo>
                    <a:pt x="314859" y="329899"/>
                  </a:lnTo>
                  <a:lnTo>
                    <a:pt x="315290" y="333662"/>
                  </a:lnTo>
                  <a:lnTo>
                    <a:pt x="315794" y="337426"/>
                  </a:lnTo>
                  <a:lnTo>
                    <a:pt x="316289" y="341162"/>
                  </a:lnTo>
                  <a:lnTo>
                    <a:pt x="316794" y="344926"/>
                  </a:lnTo>
                  <a:lnTo>
                    <a:pt x="317335" y="348653"/>
                  </a:lnTo>
                  <a:lnTo>
                    <a:pt x="317867" y="352417"/>
                  </a:lnTo>
                  <a:lnTo>
                    <a:pt x="318408" y="356153"/>
                  </a:lnTo>
                  <a:lnTo>
                    <a:pt x="318976" y="359917"/>
                  </a:lnTo>
                  <a:lnTo>
                    <a:pt x="319554" y="363644"/>
                  </a:lnTo>
                  <a:lnTo>
                    <a:pt x="320123" y="367408"/>
                  </a:lnTo>
                  <a:lnTo>
                    <a:pt x="320701" y="371135"/>
                  </a:lnTo>
                  <a:lnTo>
                    <a:pt x="321242" y="374908"/>
                  </a:lnTo>
                  <a:lnTo>
                    <a:pt x="321810" y="378672"/>
                  </a:lnTo>
                  <a:lnTo>
                    <a:pt x="322352" y="382399"/>
                  </a:lnTo>
                  <a:lnTo>
                    <a:pt x="322920" y="386162"/>
                  </a:lnTo>
                  <a:lnTo>
                    <a:pt x="323424" y="389889"/>
                  </a:lnTo>
                  <a:lnTo>
                    <a:pt x="323929" y="393662"/>
                  </a:lnTo>
                  <a:lnTo>
                    <a:pt x="324424" y="397389"/>
                  </a:lnTo>
                  <a:lnTo>
                    <a:pt x="324892" y="401153"/>
                  </a:lnTo>
                  <a:lnTo>
                    <a:pt x="325286" y="404880"/>
                  </a:lnTo>
                  <a:lnTo>
                    <a:pt x="326075" y="412408"/>
                  </a:lnTo>
                  <a:lnTo>
                    <a:pt x="326396" y="416144"/>
                  </a:lnTo>
                  <a:lnTo>
                    <a:pt x="326680" y="419908"/>
                  </a:lnTo>
                  <a:lnTo>
                    <a:pt x="326900" y="423635"/>
                  </a:lnTo>
                  <a:lnTo>
                    <a:pt x="327111" y="427399"/>
                  </a:lnTo>
                  <a:lnTo>
                    <a:pt x="327258" y="431135"/>
                  </a:lnTo>
                  <a:lnTo>
                    <a:pt x="327368" y="434899"/>
                  </a:lnTo>
                  <a:lnTo>
                    <a:pt x="327432" y="438626"/>
                  </a:lnTo>
                  <a:lnTo>
                    <a:pt x="327432" y="446117"/>
                  </a:lnTo>
                  <a:lnTo>
                    <a:pt x="327368" y="449880"/>
                  </a:lnTo>
                  <a:lnTo>
                    <a:pt x="327221" y="453653"/>
                  </a:lnTo>
                  <a:lnTo>
                    <a:pt x="327038" y="457380"/>
                  </a:lnTo>
                  <a:lnTo>
                    <a:pt x="326827" y="461144"/>
                  </a:lnTo>
                  <a:lnTo>
                    <a:pt x="326579" y="464871"/>
                  </a:lnTo>
                  <a:lnTo>
                    <a:pt x="326249" y="468635"/>
                  </a:lnTo>
                  <a:lnTo>
                    <a:pt x="325928" y="472371"/>
                  </a:lnTo>
                  <a:lnTo>
                    <a:pt x="325534" y="476135"/>
                  </a:lnTo>
                  <a:lnTo>
                    <a:pt x="325139" y="479862"/>
                  </a:lnTo>
                  <a:lnTo>
                    <a:pt x="324708" y="483626"/>
                  </a:lnTo>
                  <a:lnTo>
                    <a:pt x="324250" y="487362"/>
                  </a:lnTo>
                  <a:lnTo>
                    <a:pt x="323241" y="494889"/>
                  </a:lnTo>
                  <a:lnTo>
                    <a:pt x="322709" y="498616"/>
                  </a:lnTo>
                  <a:lnTo>
                    <a:pt x="322168" y="502380"/>
                  </a:lnTo>
                  <a:lnTo>
                    <a:pt x="321599" y="506116"/>
                  </a:lnTo>
                  <a:lnTo>
                    <a:pt x="321058" y="509880"/>
                  </a:lnTo>
                  <a:lnTo>
                    <a:pt x="320490" y="513607"/>
                  </a:lnTo>
                  <a:lnTo>
                    <a:pt x="319912" y="517371"/>
                  </a:lnTo>
                  <a:lnTo>
                    <a:pt x="319343" y="521098"/>
                  </a:lnTo>
                  <a:lnTo>
                    <a:pt x="318766" y="524862"/>
                  </a:lnTo>
                  <a:lnTo>
                    <a:pt x="318224" y="528635"/>
                  </a:lnTo>
                  <a:lnTo>
                    <a:pt x="317656" y="532362"/>
                  </a:lnTo>
                  <a:lnTo>
                    <a:pt x="317115" y="536126"/>
                  </a:lnTo>
                  <a:lnTo>
                    <a:pt x="316620" y="539853"/>
                  </a:lnTo>
                  <a:lnTo>
                    <a:pt x="316115" y="543616"/>
                  </a:lnTo>
                  <a:lnTo>
                    <a:pt x="315611" y="547353"/>
                  </a:lnTo>
                  <a:lnTo>
                    <a:pt x="315152" y="551116"/>
                  </a:lnTo>
                  <a:lnTo>
                    <a:pt x="314684" y="554843"/>
                  </a:lnTo>
                  <a:lnTo>
                    <a:pt x="314253" y="558607"/>
                  </a:lnTo>
                  <a:lnTo>
                    <a:pt x="313822" y="562334"/>
                  </a:lnTo>
                  <a:lnTo>
                    <a:pt x="313428" y="566107"/>
                  </a:lnTo>
                  <a:lnTo>
                    <a:pt x="313070" y="569871"/>
                  </a:lnTo>
                  <a:lnTo>
                    <a:pt x="312713" y="573598"/>
                  </a:lnTo>
                  <a:lnTo>
                    <a:pt x="312392" y="577362"/>
                  </a:lnTo>
                  <a:lnTo>
                    <a:pt x="312098" y="581089"/>
                  </a:lnTo>
                  <a:lnTo>
                    <a:pt x="311814" y="584862"/>
                  </a:lnTo>
                  <a:lnTo>
                    <a:pt x="311530" y="588589"/>
                  </a:lnTo>
                  <a:lnTo>
                    <a:pt x="311319" y="592353"/>
                  </a:lnTo>
                  <a:lnTo>
                    <a:pt x="311099" y="596080"/>
                  </a:lnTo>
                  <a:lnTo>
                    <a:pt x="310888" y="599843"/>
                  </a:lnTo>
                  <a:lnTo>
                    <a:pt x="310704" y="603616"/>
                  </a:lnTo>
                  <a:lnTo>
                    <a:pt x="310530" y="607343"/>
                  </a:lnTo>
                  <a:lnTo>
                    <a:pt x="310383" y="611107"/>
                  </a:lnTo>
                  <a:lnTo>
                    <a:pt x="310273" y="614834"/>
                  </a:lnTo>
                  <a:lnTo>
                    <a:pt x="310136" y="618598"/>
                  </a:lnTo>
                  <a:lnTo>
                    <a:pt x="310062" y="622334"/>
                  </a:lnTo>
                  <a:lnTo>
                    <a:pt x="309952" y="626098"/>
                  </a:lnTo>
                  <a:lnTo>
                    <a:pt x="309916" y="629825"/>
                  </a:lnTo>
                  <a:lnTo>
                    <a:pt x="309842" y="633589"/>
                  </a:lnTo>
                  <a:lnTo>
                    <a:pt x="309805" y="637316"/>
                  </a:lnTo>
                  <a:lnTo>
                    <a:pt x="309805" y="641089"/>
                  </a:lnTo>
                  <a:lnTo>
                    <a:pt x="309778" y="644852"/>
                  </a:lnTo>
                  <a:lnTo>
                    <a:pt x="309805" y="648580"/>
                  </a:lnTo>
                  <a:lnTo>
                    <a:pt x="309805" y="652343"/>
                  </a:lnTo>
                  <a:lnTo>
                    <a:pt x="309842" y="656070"/>
                  </a:lnTo>
                  <a:lnTo>
                    <a:pt x="309916" y="659843"/>
                  </a:lnTo>
                  <a:lnTo>
                    <a:pt x="309989" y="663570"/>
                  </a:lnTo>
                  <a:lnTo>
                    <a:pt x="310062" y="667334"/>
                  </a:lnTo>
                  <a:lnTo>
                    <a:pt x="310172" y="671061"/>
                  </a:lnTo>
                  <a:lnTo>
                    <a:pt x="310273" y="674825"/>
                  </a:lnTo>
                  <a:lnTo>
                    <a:pt x="310420" y="678598"/>
                  </a:lnTo>
                  <a:lnTo>
                    <a:pt x="310594" y="682325"/>
                  </a:lnTo>
                  <a:lnTo>
                    <a:pt x="310741" y="686089"/>
                  </a:lnTo>
                  <a:lnTo>
                    <a:pt x="310952" y="689816"/>
                  </a:lnTo>
                  <a:lnTo>
                    <a:pt x="311172" y="693580"/>
                  </a:lnTo>
                  <a:lnTo>
                    <a:pt x="311420" y="697316"/>
                  </a:lnTo>
                  <a:lnTo>
                    <a:pt x="311676" y="701079"/>
                  </a:lnTo>
                  <a:lnTo>
                    <a:pt x="311961" y="704807"/>
                  </a:lnTo>
                  <a:lnTo>
                    <a:pt x="312245" y="708570"/>
                  </a:lnTo>
                  <a:lnTo>
                    <a:pt x="312603" y="712297"/>
                  </a:lnTo>
                  <a:lnTo>
                    <a:pt x="313318" y="719834"/>
                  </a:lnTo>
                  <a:lnTo>
                    <a:pt x="313749" y="723561"/>
                  </a:lnTo>
                  <a:lnTo>
                    <a:pt x="314217" y="727325"/>
                  </a:lnTo>
                  <a:lnTo>
                    <a:pt x="314684" y="731052"/>
                  </a:lnTo>
                  <a:lnTo>
                    <a:pt x="315180" y="734825"/>
                  </a:lnTo>
                  <a:lnTo>
                    <a:pt x="315721" y="738552"/>
                  </a:lnTo>
                  <a:lnTo>
                    <a:pt x="316262" y="742316"/>
                  </a:lnTo>
                  <a:lnTo>
                    <a:pt x="316867" y="746043"/>
                  </a:lnTo>
                  <a:lnTo>
                    <a:pt x="317472" y="749807"/>
                  </a:lnTo>
                  <a:lnTo>
                    <a:pt x="318124" y="753579"/>
                  </a:lnTo>
                  <a:lnTo>
                    <a:pt x="318802" y="757306"/>
                  </a:lnTo>
                  <a:lnTo>
                    <a:pt x="319481" y="761070"/>
                  </a:lnTo>
                  <a:lnTo>
                    <a:pt x="320233" y="764797"/>
                  </a:lnTo>
                  <a:lnTo>
                    <a:pt x="320985" y="768561"/>
                  </a:lnTo>
                  <a:lnTo>
                    <a:pt x="321737" y="772297"/>
                  </a:lnTo>
                  <a:lnTo>
                    <a:pt x="322562" y="776061"/>
                  </a:lnTo>
                  <a:lnTo>
                    <a:pt x="323388" y="779788"/>
                  </a:lnTo>
                  <a:lnTo>
                    <a:pt x="324213" y="783552"/>
                  </a:lnTo>
                  <a:lnTo>
                    <a:pt x="325075" y="787279"/>
                  </a:lnTo>
                  <a:lnTo>
                    <a:pt x="326864" y="794816"/>
                  </a:lnTo>
                  <a:lnTo>
                    <a:pt x="327753" y="798543"/>
                  </a:lnTo>
                  <a:lnTo>
                    <a:pt x="328689" y="802306"/>
                  </a:lnTo>
                  <a:lnTo>
                    <a:pt x="329624" y="806034"/>
                  </a:lnTo>
                  <a:lnTo>
                    <a:pt x="330550" y="809806"/>
                  </a:lnTo>
                  <a:lnTo>
                    <a:pt x="331523" y="813533"/>
                  </a:lnTo>
                  <a:lnTo>
                    <a:pt x="332485" y="817297"/>
                  </a:lnTo>
                  <a:lnTo>
                    <a:pt x="333421" y="821024"/>
                  </a:lnTo>
                  <a:lnTo>
                    <a:pt x="335356" y="828552"/>
                  </a:lnTo>
                  <a:lnTo>
                    <a:pt x="336319" y="832288"/>
                  </a:lnTo>
                  <a:lnTo>
                    <a:pt x="337318" y="836052"/>
                  </a:lnTo>
                  <a:lnTo>
                    <a:pt x="338291" y="839779"/>
                  </a:lnTo>
                  <a:lnTo>
                    <a:pt x="339254" y="843543"/>
                  </a:lnTo>
                  <a:lnTo>
                    <a:pt x="340226" y="847279"/>
                  </a:lnTo>
                  <a:lnTo>
                    <a:pt x="341189" y="851043"/>
                  </a:lnTo>
                  <a:lnTo>
                    <a:pt x="342197" y="854770"/>
                  </a:lnTo>
                  <a:lnTo>
                    <a:pt x="343160" y="858533"/>
                  </a:lnTo>
                  <a:lnTo>
                    <a:pt x="344169" y="862261"/>
                  </a:lnTo>
                  <a:lnTo>
                    <a:pt x="346169" y="869797"/>
                  </a:lnTo>
                  <a:lnTo>
                    <a:pt x="347177" y="873524"/>
                  </a:lnTo>
                  <a:lnTo>
                    <a:pt x="348214" y="877288"/>
                  </a:lnTo>
                  <a:lnTo>
                    <a:pt x="349250" y="881015"/>
                  </a:lnTo>
                  <a:lnTo>
                    <a:pt x="350323" y="884788"/>
                  </a:lnTo>
                  <a:lnTo>
                    <a:pt x="351405" y="888515"/>
                  </a:lnTo>
                  <a:lnTo>
                    <a:pt x="352515" y="892279"/>
                  </a:lnTo>
                  <a:lnTo>
                    <a:pt x="353661" y="896006"/>
                  </a:lnTo>
                  <a:lnTo>
                    <a:pt x="356091" y="903533"/>
                  </a:lnTo>
                  <a:lnTo>
                    <a:pt x="357348" y="907269"/>
                  </a:lnTo>
                  <a:lnTo>
                    <a:pt x="358678" y="911033"/>
                  </a:lnTo>
                  <a:lnTo>
                    <a:pt x="360035" y="914760"/>
                  </a:lnTo>
                  <a:lnTo>
                    <a:pt x="361466" y="918524"/>
                  </a:lnTo>
                  <a:lnTo>
                    <a:pt x="362970" y="922260"/>
                  </a:lnTo>
                  <a:lnTo>
                    <a:pt x="364547" y="926024"/>
                  </a:lnTo>
                  <a:lnTo>
                    <a:pt x="366235" y="929751"/>
                  </a:lnTo>
                  <a:lnTo>
                    <a:pt x="367986" y="933515"/>
                  </a:lnTo>
                  <a:lnTo>
                    <a:pt x="369811" y="937242"/>
                  </a:lnTo>
                  <a:lnTo>
                    <a:pt x="371746" y="941006"/>
                  </a:lnTo>
                  <a:lnTo>
                    <a:pt x="373828" y="944779"/>
                  </a:lnTo>
                  <a:lnTo>
                    <a:pt x="376011" y="948506"/>
                  </a:lnTo>
                  <a:lnTo>
                    <a:pt x="378304" y="952270"/>
                  </a:lnTo>
                  <a:lnTo>
                    <a:pt x="380707" y="955997"/>
                  </a:lnTo>
                  <a:lnTo>
                    <a:pt x="383284" y="959760"/>
                  </a:lnTo>
                  <a:lnTo>
                    <a:pt x="386007" y="963496"/>
                  </a:lnTo>
                  <a:lnTo>
                    <a:pt x="388878" y="967260"/>
                  </a:lnTo>
                  <a:lnTo>
                    <a:pt x="391923" y="970987"/>
                  </a:lnTo>
                  <a:lnTo>
                    <a:pt x="395068" y="974751"/>
                  </a:lnTo>
                  <a:lnTo>
                    <a:pt x="398471" y="978487"/>
                  </a:lnTo>
                  <a:lnTo>
                    <a:pt x="402020" y="982251"/>
                  </a:lnTo>
                  <a:lnTo>
                    <a:pt x="405743" y="986015"/>
                  </a:lnTo>
                  <a:lnTo>
                    <a:pt x="409614" y="989742"/>
                  </a:lnTo>
                  <a:lnTo>
                    <a:pt x="413768" y="993506"/>
                  </a:lnTo>
                  <a:lnTo>
                    <a:pt x="418069" y="997242"/>
                  </a:lnTo>
                  <a:lnTo>
                    <a:pt x="422545" y="1001006"/>
                  </a:lnTo>
                  <a:lnTo>
                    <a:pt x="427240" y="1004733"/>
                  </a:lnTo>
                  <a:lnTo>
                    <a:pt x="432110" y="1008496"/>
                  </a:lnTo>
                  <a:lnTo>
                    <a:pt x="437200" y="1012224"/>
                  </a:lnTo>
                  <a:lnTo>
                    <a:pt x="442464" y="1015987"/>
                  </a:lnTo>
                  <a:lnTo>
                    <a:pt x="447912" y="1019760"/>
                  </a:lnTo>
                  <a:lnTo>
                    <a:pt x="453533" y="1023487"/>
                  </a:lnTo>
                  <a:lnTo>
                    <a:pt x="459339" y="1027251"/>
                  </a:lnTo>
                  <a:lnTo>
                    <a:pt x="465291" y="1030978"/>
                  </a:lnTo>
                  <a:lnTo>
                    <a:pt x="471343" y="1034742"/>
                  </a:lnTo>
                  <a:lnTo>
                    <a:pt x="477571" y="1038478"/>
                  </a:lnTo>
                  <a:lnTo>
                    <a:pt x="483954" y="1042242"/>
                  </a:lnTo>
                  <a:lnTo>
                    <a:pt x="490401" y="1045969"/>
                  </a:lnTo>
                  <a:lnTo>
                    <a:pt x="496921" y="1049733"/>
                  </a:lnTo>
                  <a:lnTo>
                    <a:pt x="503515" y="1053460"/>
                  </a:lnTo>
                  <a:lnTo>
                    <a:pt x="510137" y="1057233"/>
                  </a:lnTo>
                  <a:lnTo>
                    <a:pt x="516804" y="1060996"/>
                  </a:lnTo>
                  <a:lnTo>
                    <a:pt x="523462" y="1064724"/>
                  </a:lnTo>
                  <a:lnTo>
                    <a:pt x="530130" y="1068487"/>
                  </a:lnTo>
                  <a:lnTo>
                    <a:pt x="536687" y="1072214"/>
                  </a:lnTo>
                  <a:lnTo>
                    <a:pt x="543171" y="1075987"/>
                  </a:lnTo>
                  <a:lnTo>
                    <a:pt x="549581" y="1079714"/>
                  </a:lnTo>
                  <a:lnTo>
                    <a:pt x="555854" y="1083478"/>
                  </a:lnTo>
                  <a:lnTo>
                    <a:pt x="561944" y="1087205"/>
                  </a:lnTo>
                  <a:lnTo>
                    <a:pt x="567850" y="1090969"/>
                  </a:lnTo>
                  <a:lnTo>
                    <a:pt x="573545" y="1094742"/>
                  </a:lnTo>
                  <a:lnTo>
                    <a:pt x="578993" y="1098469"/>
                  </a:lnTo>
                  <a:lnTo>
                    <a:pt x="584183" y="1102233"/>
                  </a:lnTo>
                  <a:lnTo>
                    <a:pt x="589062" y="1105960"/>
                  </a:lnTo>
                  <a:lnTo>
                    <a:pt x="593611" y="1109724"/>
                  </a:lnTo>
                  <a:lnTo>
                    <a:pt x="597839" y="1113460"/>
                  </a:lnTo>
                  <a:lnTo>
                    <a:pt x="601773" y="1117223"/>
                  </a:lnTo>
                  <a:lnTo>
                    <a:pt x="605176" y="1120950"/>
                  </a:lnTo>
                  <a:lnTo>
                    <a:pt x="608257" y="1124714"/>
                  </a:lnTo>
                  <a:lnTo>
                    <a:pt x="610944" y="1128441"/>
                  </a:lnTo>
                  <a:lnTo>
                    <a:pt x="613237" y="1132214"/>
                  </a:lnTo>
                  <a:lnTo>
                    <a:pt x="615035" y="1135978"/>
                  </a:lnTo>
                  <a:lnTo>
                    <a:pt x="616355" y="1139705"/>
                  </a:lnTo>
                  <a:lnTo>
                    <a:pt x="617327" y="1143469"/>
                  </a:lnTo>
                  <a:lnTo>
                    <a:pt x="617859" y="1147196"/>
                  </a:lnTo>
                  <a:lnTo>
                    <a:pt x="617859" y="1150969"/>
                  </a:lnTo>
                  <a:lnTo>
                    <a:pt x="617428" y="1154696"/>
                  </a:lnTo>
                  <a:lnTo>
                    <a:pt x="616575" y="1158460"/>
                  </a:lnTo>
                  <a:lnTo>
                    <a:pt x="615356" y="1162187"/>
                  </a:lnTo>
                  <a:lnTo>
                    <a:pt x="613705" y="1165951"/>
                  </a:lnTo>
                  <a:lnTo>
                    <a:pt x="611596" y="1169723"/>
                  </a:lnTo>
                  <a:lnTo>
                    <a:pt x="609119" y="1173450"/>
                  </a:lnTo>
                  <a:lnTo>
                    <a:pt x="606295" y="1177214"/>
                  </a:lnTo>
                  <a:lnTo>
                    <a:pt x="603177" y="1180941"/>
                  </a:lnTo>
                  <a:lnTo>
                    <a:pt x="599627" y="1184705"/>
                  </a:lnTo>
                  <a:lnTo>
                    <a:pt x="595831" y="1188441"/>
                  </a:lnTo>
                  <a:lnTo>
                    <a:pt x="591786" y="1192205"/>
                  </a:lnTo>
                  <a:lnTo>
                    <a:pt x="587522" y="1195932"/>
                  </a:lnTo>
                  <a:lnTo>
                    <a:pt x="582973" y="1199696"/>
                  </a:lnTo>
                  <a:lnTo>
                    <a:pt x="578277" y="1203423"/>
                  </a:lnTo>
                  <a:lnTo>
                    <a:pt x="573408" y="1207196"/>
                  </a:lnTo>
                  <a:lnTo>
                    <a:pt x="568391" y="1210960"/>
                  </a:lnTo>
                  <a:lnTo>
                    <a:pt x="563301" y="1214687"/>
                  </a:lnTo>
                  <a:lnTo>
                    <a:pt x="558110" y="1218450"/>
                  </a:lnTo>
                  <a:lnTo>
                    <a:pt x="552874" y="1222178"/>
                  </a:lnTo>
                  <a:lnTo>
                    <a:pt x="547610" y="1225950"/>
                  </a:lnTo>
                  <a:lnTo>
                    <a:pt x="542345" y="1229677"/>
                  </a:lnTo>
                  <a:lnTo>
                    <a:pt x="537118" y="1233441"/>
                  </a:lnTo>
                  <a:lnTo>
                    <a:pt x="531918" y="1237168"/>
                  </a:lnTo>
                  <a:lnTo>
                    <a:pt x="526801" y="1240932"/>
                  </a:lnTo>
                  <a:lnTo>
                    <a:pt x="521784" y="1244705"/>
                  </a:lnTo>
                  <a:lnTo>
                    <a:pt x="516841" y="1248432"/>
                  </a:lnTo>
                  <a:lnTo>
                    <a:pt x="512035" y="1252196"/>
                  </a:lnTo>
                  <a:lnTo>
                    <a:pt x="507376" y="1255923"/>
                  </a:lnTo>
                  <a:lnTo>
                    <a:pt x="502827" y="1259687"/>
                  </a:lnTo>
                  <a:lnTo>
                    <a:pt x="498462" y="1263423"/>
                  </a:lnTo>
                  <a:lnTo>
                    <a:pt x="494234" y="1267186"/>
                  </a:lnTo>
                  <a:lnTo>
                    <a:pt x="490181" y="1270914"/>
                  </a:lnTo>
                  <a:lnTo>
                    <a:pt x="486246" y="1274677"/>
                  </a:lnTo>
                  <a:lnTo>
                    <a:pt x="482550" y="1278404"/>
                  </a:lnTo>
                  <a:lnTo>
                    <a:pt x="479010" y="1282177"/>
                  </a:lnTo>
                  <a:lnTo>
                    <a:pt x="475608" y="1285941"/>
                  </a:lnTo>
                  <a:lnTo>
                    <a:pt x="472343" y="1289668"/>
                  </a:lnTo>
                  <a:lnTo>
                    <a:pt x="469262" y="1293432"/>
                  </a:lnTo>
                  <a:lnTo>
                    <a:pt x="466364" y="1297159"/>
                  </a:lnTo>
                  <a:lnTo>
                    <a:pt x="463603" y="1300932"/>
                  </a:lnTo>
                  <a:lnTo>
                    <a:pt x="460916" y="1304659"/>
                  </a:lnTo>
                  <a:lnTo>
                    <a:pt x="458412" y="1308423"/>
                  </a:lnTo>
                  <a:lnTo>
                    <a:pt x="456010" y="1312150"/>
                  </a:lnTo>
                  <a:lnTo>
                    <a:pt x="453717" y="1315914"/>
                  </a:lnTo>
                  <a:lnTo>
                    <a:pt x="451497" y="1319677"/>
                  </a:lnTo>
                  <a:lnTo>
                    <a:pt x="449379" y="1323413"/>
                  </a:lnTo>
                  <a:lnTo>
                    <a:pt x="447343" y="1327177"/>
                  </a:lnTo>
                  <a:lnTo>
                    <a:pt x="445371" y="1330904"/>
                  </a:lnTo>
                  <a:lnTo>
                    <a:pt x="443436" y="1334668"/>
                  </a:lnTo>
                  <a:lnTo>
                    <a:pt x="441575" y="1338404"/>
                  </a:lnTo>
                  <a:lnTo>
                    <a:pt x="439740" y="1342168"/>
                  </a:lnTo>
                  <a:lnTo>
                    <a:pt x="437952" y="1345895"/>
                  </a:lnTo>
                  <a:lnTo>
                    <a:pt x="436200" y="1349659"/>
                  </a:lnTo>
                  <a:lnTo>
                    <a:pt x="434476" y="1353386"/>
                  </a:lnTo>
                  <a:lnTo>
                    <a:pt x="432724" y="1357159"/>
                  </a:lnTo>
                  <a:lnTo>
                    <a:pt x="431000" y="1360923"/>
                  </a:lnTo>
                  <a:lnTo>
                    <a:pt x="429322" y="1364650"/>
                  </a:lnTo>
                  <a:lnTo>
                    <a:pt x="427598" y="1368414"/>
                  </a:lnTo>
                  <a:lnTo>
                    <a:pt x="425920" y="1372141"/>
                  </a:lnTo>
                  <a:lnTo>
                    <a:pt x="424195" y="1375913"/>
                  </a:lnTo>
                  <a:lnTo>
                    <a:pt x="422480" y="1379640"/>
                  </a:lnTo>
                  <a:lnTo>
                    <a:pt x="420793" y="1383404"/>
                  </a:lnTo>
                  <a:lnTo>
                    <a:pt x="419078" y="1387131"/>
                  </a:lnTo>
                  <a:lnTo>
                    <a:pt x="417354" y="1390895"/>
                  </a:lnTo>
                  <a:lnTo>
                    <a:pt x="415666" y="1394659"/>
                  </a:lnTo>
                  <a:lnTo>
                    <a:pt x="413951" y="1398395"/>
                  </a:lnTo>
                  <a:lnTo>
                    <a:pt x="412227" y="1402159"/>
                  </a:lnTo>
                  <a:lnTo>
                    <a:pt x="410549" y="1405886"/>
                  </a:lnTo>
                  <a:lnTo>
                    <a:pt x="408825" y="1409650"/>
                  </a:lnTo>
                  <a:lnTo>
                    <a:pt x="407146" y="1413386"/>
                  </a:lnTo>
                  <a:lnTo>
                    <a:pt x="405422" y="1417150"/>
                  </a:lnTo>
                  <a:lnTo>
                    <a:pt x="403744" y="1420877"/>
                  </a:lnTo>
                  <a:lnTo>
                    <a:pt x="402093" y="1424640"/>
                  </a:lnTo>
                  <a:lnTo>
                    <a:pt x="400406" y="1428368"/>
                  </a:lnTo>
                  <a:lnTo>
                    <a:pt x="398764" y="1432131"/>
                  </a:lnTo>
                  <a:lnTo>
                    <a:pt x="397077" y="1435904"/>
                  </a:lnTo>
                  <a:lnTo>
                    <a:pt x="395426" y="1439631"/>
                  </a:lnTo>
                  <a:lnTo>
                    <a:pt x="393821" y="1443395"/>
                  </a:lnTo>
                  <a:lnTo>
                    <a:pt x="392170" y="1447122"/>
                  </a:lnTo>
                  <a:lnTo>
                    <a:pt x="390556" y="1450886"/>
                  </a:lnTo>
                  <a:lnTo>
                    <a:pt x="388905" y="1454622"/>
                  </a:lnTo>
                  <a:lnTo>
                    <a:pt x="387300" y="1458386"/>
                  </a:lnTo>
                  <a:lnTo>
                    <a:pt x="385686" y="1462113"/>
                  </a:lnTo>
                  <a:lnTo>
                    <a:pt x="384072" y="1465877"/>
                  </a:lnTo>
                  <a:lnTo>
                    <a:pt x="382458" y="1469613"/>
                  </a:lnTo>
                  <a:lnTo>
                    <a:pt x="380817" y="1473377"/>
                  </a:lnTo>
                  <a:lnTo>
                    <a:pt x="379202" y="1477140"/>
                  </a:lnTo>
                  <a:lnTo>
                    <a:pt x="377552" y="1480867"/>
                  </a:lnTo>
                  <a:lnTo>
                    <a:pt x="375901" y="1484631"/>
                  </a:lnTo>
                  <a:lnTo>
                    <a:pt x="374259" y="1488367"/>
                  </a:lnTo>
                  <a:lnTo>
                    <a:pt x="372609" y="1492131"/>
                  </a:lnTo>
                  <a:lnTo>
                    <a:pt x="370930" y="1495858"/>
                  </a:lnTo>
                  <a:lnTo>
                    <a:pt x="369243" y="1499622"/>
                  </a:lnTo>
                  <a:lnTo>
                    <a:pt x="367555" y="1503349"/>
                  </a:lnTo>
                  <a:lnTo>
                    <a:pt x="364116" y="1510886"/>
                  </a:lnTo>
                  <a:lnTo>
                    <a:pt x="362401" y="1514613"/>
                  </a:lnTo>
                  <a:lnTo>
                    <a:pt x="360640" y="1518377"/>
                  </a:lnTo>
                  <a:lnTo>
                    <a:pt x="358925" y="1522104"/>
                  </a:lnTo>
                  <a:lnTo>
                    <a:pt x="357174" y="1525867"/>
                  </a:lnTo>
                  <a:lnTo>
                    <a:pt x="355413" y="1529604"/>
                  </a:lnTo>
                  <a:lnTo>
                    <a:pt x="353661" y="1533367"/>
                  </a:lnTo>
                  <a:lnTo>
                    <a:pt x="351900" y="1537094"/>
                  </a:lnTo>
                  <a:lnTo>
                    <a:pt x="350185" y="1540858"/>
                  </a:lnTo>
                  <a:lnTo>
                    <a:pt x="348425" y="1544585"/>
                  </a:lnTo>
                  <a:lnTo>
                    <a:pt x="344985" y="1552122"/>
                  </a:lnTo>
                  <a:lnTo>
                    <a:pt x="343307" y="1555849"/>
                  </a:lnTo>
                  <a:lnTo>
                    <a:pt x="341656" y="1559613"/>
                  </a:lnTo>
                  <a:lnTo>
                    <a:pt x="340006" y="1563340"/>
                  </a:lnTo>
                  <a:lnTo>
                    <a:pt x="338401" y="1567113"/>
                  </a:lnTo>
                  <a:lnTo>
                    <a:pt x="336823" y="1570840"/>
                  </a:lnTo>
                  <a:lnTo>
                    <a:pt x="335283" y="1574604"/>
                  </a:lnTo>
                  <a:lnTo>
                    <a:pt x="333778" y="1578331"/>
                  </a:lnTo>
                  <a:lnTo>
                    <a:pt x="332311" y="1582094"/>
                  </a:lnTo>
                  <a:lnTo>
                    <a:pt x="330908" y="1585867"/>
                  </a:lnTo>
                  <a:lnTo>
                    <a:pt x="329514" y="1589594"/>
                  </a:lnTo>
                  <a:lnTo>
                    <a:pt x="328184" y="1593358"/>
                  </a:lnTo>
                  <a:lnTo>
                    <a:pt x="326937" y="1597085"/>
                  </a:lnTo>
                  <a:lnTo>
                    <a:pt x="325717" y="1600849"/>
                  </a:lnTo>
                  <a:lnTo>
                    <a:pt x="324534" y="1604585"/>
                  </a:lnTo>
                  <a:lnTo>
                    <a:pt x="323424" y="1608349"/>
                  </a:lnTo>
                  <a:lnTo>
                    <a:pt x="322388" y="1612076"/>
                  </a:lnTo>
                  <a:lnTo>
                    <a:pt x="321379" y="1615840"/>
                  </a:lnTo>
                  <a:lnTo>
                    <a:pt x="320453" y="1619567"/>
                  </a:lnTo>
                  <a:lnTo>
                    <a:pt x="319554" y="1623340"/>
                  </a:lnTo>
                  <a:lnTo>
                    <a:pt x="318729" y="1627103"/>
                  </a:lnTo>
                  <a:lnTo>
                    <a:pt x="317977" y="1630831"/>
                  </a:lnTo>
                  <a:lnTo>
                    <a:pt x="317262" y="1634594"/>
                  </a:lnTo>
                  <a:lnTo>
                    <a:pt x="316583" y="1638321"/>
                  </a:lnTo>
                  <a:lnTo>
                    <a:pt x="315968" y="1642094"/>
                  </a:lnTo>
                  <a:lnTo>
                    <a:pt x="315436" y="1645821"/>
                  </a:lnTo>
                  <a:lnTo>
                    <a:pt x="314932" y="1649585"/>
                  </a:lnTo>
                  <a:lnTo>
                    <a:pt x="314501" y="1653312"/>
                  </a:lnTo>
                  <a:lnTo>
                    <a:pt x="314070" y="1657076"/>
                  </a:lnTo>
                  <a:lnTo>
                    <a:pt x="313749" y="1660849"/>
                  </a:lnTo>
                  <a:lnTo>
                    <a:pt x="313465" y="1664576"/>
                  </a:lnTo>
                  <a:lnTo>
                    <a:pt x="313217" y="1668340"/>
                  </a:lnTo>
                  <a:lnTo>
                    <a:pt x="312997" y="1672067"/>
                  </a:lnTo>
                  <a:lnTo>
                    <a:pt x="312860" y="1675831"/>
                  </a:lnTo>
                  <a:lnTo>
                    <a:pt x="312749" y="1679567"/>
                  </a:lnTo>
                  <a:lnTo>
                    <a:pt x="312676" y="1683330"/>
                  </a:lnTo>
                  <a:lnTo>
                    <a:pt x="312676" y="1690821"/>
                  </a:lnTo>
                  <a:lnTo>
                    <a:pt x="312749" y="1694548"/>
                  </a:lnTo>
                  <a:lnTo>
                    <a:pt x="313034" y="1702085"/>
                  </a:lnTo>
                  <a:lnTo>
                    <a:pt x="313217" y="1705812"/>
                  </a:lnTo>
                  <a:lnTo>
                    <a:pt x="313465" y="1709576"/>
                  </a:lnTo>
                  <a:lnTo>
                    <a:pt x="313749" y="1713303"/>
                  </a:lnTo>
                  <a:lnTo>
                    <a:pt x="314033" y="1717076"/>
                  </a:lnTo>
                  <a:lnTo>
                    <a:pt x="314391" y="1720803"/>
                  </a:lnTo>
                  <a:lnTo>
                    <a:pt x="314785" y="1724567"/>
                  </a:lnTo>
                  <a:lnTo>
                    <a:pt x="315253" y="1728294"/>
                  </a:lnTo>
                  <a:lnTo>
                    <a:pt x="315721" y="1732058"/>
                  </a:lnTo>
                  <a:lnTo>
                    <a:pt x="316225" y="1735830"/>
                  </a:lnTo>
                  <a:lnTo>
                    <a:pt x="316757" y="1739557"/>
                  </a:lnTo>
                  <a:lnTo>
                    <a:pt x="317372" y="1743321"/>
                  </a:lnTo>
                  <a:lnTo>
                    <a:pt x="317977" y="1747048"/>
                  </a:lnTo>
                  <a:lnTo>
                    <a:pt x="318656" y="1750812"/>
                  </a:lnTo>
                  <a:lnTo>
                    <a:pt x="319343" y="1754548"/>
                  </a:lnTo>
                  <a:lnTo>
                    <a:pt x="320059" y="1758312"/>
                  </a:lnTo>
                  <a:lnTo>
                    <a:pt x="320811" y="1762039"/>
                  </a:lnTo>
                  <a:lnTo>
                    <a:pt x="321599" y="1765803"/>
                  </a:lnTo>
                  <a:lnTo>
                    <a:pt x="322388" y="1769530"/>
                  </a:lnTo>
                  <a:lnTo>
                    <a:pt x="324103" y="1777067"/>
                  </a:lnTo>
                  <a:lnTo>
                    <a:pt x="324965" y="1780794"/>
                  </a:lnTo>
                  <a:lnTo>
                    <a:pt x="325855" y="1784557"/>
                  </a:lnTo>
                  <a:lnTo>
                    <a:pt x="326754" y="1788285"/>
                  </a:lnTo>
                  <a:lnTo>
                    <a:pt x="327652" y="1792057"/>
                  </a:lnTo>
                  <a:lnTo>
                    <a:pt x="328578" y="1795784"/>
                  </a:lnTo>
                  <a:lnTo>
                    <a:pt x="329477" y="1799548"/>
                  </a:lnTo>
                  <a:lnTo>
                    <a:pt x="330376" y="1803275"/>
                  </a:lnTo>
                  <a:lnTo>
                    <a:pt x="331302" y="1807039"/>
                  </a:lnTo>
                  <a:lnTo>
                    <a:pt x="332201" y="1810803"/>
                  </a:lnTo>
                  <a:lnTo>
                    <a:pt x="333063" y="1814539"/>
                  </a:lnTo>
                  <a:lnTo>
                    <a:pt x="333916" y="1818303"/>
                  </a:lnTo>
                  <a:lnTo>
                    <a:pt x="334778" y="1822030"/>
                  </a:lnTo>
                  <a:lnTo>
                    <a:pt x="335567" y="1825794"/>
                  </a:lnTo>
                  <a:lnTo>
                    <a:pt x="336356" y="1829530"/>
                  </a:lnTo>
                  <a:lnTo>
                    <a:pt x="337108" y="1833294"/>
                  </a:lnTo>
                  <a:lnTo>
                    <a:pt x="337823" y="1837021"/>
                  </a:lnTo>
                  <a:lnTo>
                    <a:pt x="338465" y="1840784"/>
                  </a:lnTo>
                  <a:lnTo>
                    <a:pt x="339079" y="1844512"/>
                  </a:lnTo>
                  <a:lnTo>
                    <a:pt x="339648" y="1848284"/>
                  </a:lnTo>
                  <a:lnTo>
                    <a:pt x="340189" y="1852048"/>
                  </a:lnTo>
                  <a:lnTo>
                    <a:pt x="340620" y="1855775"/>
                  </a:lnTo>
                  <a:lnTo>
                    <a:pt x="341051" y="1859539"/>
                  </a:lnTo>
                  <a:lnTo>
                    <a:pt x="341372" y="1863266"/>
                  </a:lnTo>
                  <a:lnTo>
                    <a:pt x="341656" y="1867039"/>
                  </a:lnTo>
                  <a:lnTo>
                    <a:pt x="341877" y="1870766"/>
                  </a:lnTo>
                  <a:lnTo>
                    <a:pt x="342014" y="1874530"/>
                  </a:lnTo>
                  <a:lnTo>
                    <a:pt x="342087" y="1878257"/>
                  </a:lnTo>
                  <a:lnTo>
                    <a:pt x="342124" y="1882021"/>
                  </a:lnTo>
                  <a:lnTo>
                    <a:pt x="342051" y="1885784"/>
                  </a:lnTo>
                  <a:lnTo>
                    <a:pt x="341941" y="1889521"/>
                  </a:lnTo>
                  <a:lnTo>
                    <a:pt x="341766" y="1893284"/>
                  </a:lnTo>
                  <a:lnTo>
                    <a:pt x="341546" y="1897011"/>
                  </a:lnTo>
                  <a:lnTo>
                    <a:pt x="341225" y="1900775"/>
                  </a:lnTo>
                  <a:lnTo>
                    <a:pt x="340831" y="1904511"/>
                  </a:lnTo>
                  <a:lnTo>
                    <a:pt x="340400" y="1908275"/>
                  </a:lnTo>
                  <a:lnTo>
                    <a:pt x="339941" y="1912002"/>
                  </a:lnTo>
                  <a:lnTo>
                    <a:pt x="339400" y="191576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775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ED64961A-B4C1-156B-5CF6-4F656D1B3500}"/>
              </a:ext>
            </a:extLst>
          </p:cNvPr>
          <p:cNvGrpSpPr/>
          <p:nvPr/>
        </p:nvGrpSpPr>
        <p:grpSpPr>
          <a:xfrm>
            <a:off x="10813537" y="3117251"/>
            <a:ext cx="497563" cy="1291049"/>
            <a:chOff x="4661657" y="3117251"/>
            <a:chExt cx="497563" cy="1291049"/>
          </a:xfrm>
        </p:grpSpPr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628A709D-B912-C0F3-DB50-348721214BE9}"/>
                </a:ext>
              </a:extLst>
            </p:cNvPr>
            <p:cNvSpPr/>
            <p:nvPr/>
          </p:nvSpPr>
          <p:spPr>
            <a:xfrm>
              <a:off x="4922343" y="4349538"/>
              <a:ext cx="58685" cy="58762"/>
            </a:xfrm>
            <a:custGeom>
              <a:avLst/>
              <a:gdLst>
                <a:gd name="connsiteX0" fmla="*/ 58685 w 58685"/>
                <a:gd name="connsiteY0" fmla="*/ 29371 h 58762"/>
                <a:gd name="connsiteX1" fmla="*/ 0 w 58685"/>
                <a:gd name="connsiteY1" fmla="*/ 29371 h 58762"/>
                <a:gd name="connsiteX2" fmla="*/ 58685 w 58685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62">
                  <a:moveTo>
                    <a:pt x="58685" y="29371"/>
                  </a:moveTo>
                  <a:cubicBezTo>
                    <a:pt x="58685" y="68560"/>
                    <a:pt x="0" y="68560"/>
                    <a:pt x="0" y="29371"/>
                  </a:cubicBezTo>
                  <a:cubicBezTo>
                    <a:pt x="0" y="-9790"/>
                    <a:pt x="58685" y="-9790"/>
                    <a:pt x="58685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30CCCE8-409B-A904-B12F-3785F2C477FB}"/>
                </a:ext>
              </a:extLst>
            </p:cNvPr>
            <p:cNvSpPr/>
            <p:nvPr/>
          </p:nvSpPr>
          <p:spPr>
            <a:xfrm>
              <a:off x="4815014" y="4286534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81130ABA-A6C5-24F1-FFE8-41276AB4F313}"/>
                </a:ext>
              </a:extLst>
            </p:cNvPr>
            <p:cNvSpPr/>
            <p:nvPr/>
          </p:nvSpPr>
          <p:spPr>
            <a:xfrm>
              <a:off x="4943766" y="4142127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A9352075-6F23-BD9D-D11F-0FC301758E44}"/>
                </a:ext>
              </a:extLst>
            </p:cNvPr>
            <p:cNvSpPr/>
            <p:nvPr/>
          </p:nvSpPr>
          <p:spPr>
            <a:xfrm>
              <a:off x="4984357" y="4142127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A440BC4A-6EF4-CA17-EB71-635BAB4CE90B}"/>
                </a:ext>
              </a:extLst>
            </p:cNvPr>
            <p:cNvSpPr/>
            <p:nvPr/>
          </p:nvSpPr>
          <p:spPr>
            <a:xfrm>
              <a:off x="4859439" y="3878562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A0625EC-3BAE-42FF-6DCD-E9B6ADE5592C}"/>
                </a:ext>
              </a:extLst>
            </p:cNvPr>
            <p:cNvSpPr/>
            <p:nvPr/>
          </p:nvSpPr>
          <p:spPr>
            <a:xfrm>
              <a:off x="4971673" y="4266999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686DD506-4637-A800-D75F-7FB9A9D0FC9B}"/>
                </a:ext>
              </a:extLst>
            </p:cNvPr>
            <p:cNvSpPr/>
            <p:nvPr/>
          </p:nvSpPr>
          <p:spPr>
            <a:xfrm>
              <a:off x="4945490" y="4349538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AAA1C812-B098-A7F8-E572-0DAAD832F9AF}"/>
                </a:ext>
              </a:extLst>
            </p:cNvPr>
            <p:cNvSpPr/>
            <p:nvPr/>
          </p:nvSpPr>
          <p:spPr>
            <a:xfrm>
              <a:off x="4857898" y="3737685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A68D56CB-5796-C6D1-69EA-E035D51DC7D0}"/>
                </a:ext>
              </a:extLst>
            </p:cNvPr>
            <p:cNvSpPr/>
            <p:nvPr/>
          </p:nvSpPr>
          <p:spPr>
            <a:xfrm>
              <a:off x="4937860" y="4295927"/>
              <a:ext cx="58676" cy="58762"/>
            </a:xfrm>
            <a:custGeom>
              <a:avLst/>
              <a:gdLst>
                <a:gd name="connsiteX0" fmla="*/ 58676 w 58676"/>
                <a:gd name="connsiteY0" fmla="*/ 29371 h 58762"/>
                <a:gd name="connsiteX1" fmla="*/ 0 w 58676"/>
                <a:gd name="connsiteY1" fmla="*/ 29371 h 58762"/>
                <a:gd name="connsiteX2" fmla="*/ 58676 w 58676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71"/>
                  </a:moveTo>
                  <a:cubicBezTo>
                    <a:pt x="58676" y="68560"/>
                    <a:pt x="0" y="68560"/>
                    <a:pt x="0" y="29371"/>
                  </a:cubicBezTo>
                  <a:cubicBezTo>
                    <a:pt x="0" y="-9790"/>
                    <a:pt x="58676" y="-9790"/>
                    <a:pt x="58676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2B0841E4-F5AF-B3C1-3871-7FA43FC9C3F4}"/>
                </a:ext>
              </a:extLst>
            </p:cNvPr>
            <p:cNvSpPr/>
            <p:nvPr/>
          </p:nvSpPr>
          <p:spPr>
            <a:xfrm>
              <a:off x="4899488" y="4236366"/>
              <a:ext cx="58721" cy="58762"/>
            </a:xfrm>
            <a:custGeom>
              <a:avLst/>
              <a:gdLst>
                <a:gd name="connsiteX0" fmla="*/ 58722 w 58721"/>
                <a:gd name="connsiteY0" fmla="*/ 29364 h 58762"/>
                <a:gd name="connsiteX1" fmla="*/ 0 w 58721"/>
                <a:gd name="connsiteY1" fmla="*/ 29364 h 58762"/>
                <a:gd name="connsiteX2" fmla="*/ 58722 w 58721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64"/>
                  </a:moveTo>
                  <a:cubicBezTo>
                    <a:pt x="58722" y="68563"/>
                    <a:pt x="0" y="68563"/>
                    <a:pt x="0" y="29364"/>
                  </a:cubicBezTo>
                  <a:cubicBezTo>
                    <a:pt x="0" y="-9788"/>
                    <a:pt x="58722" y="-9788"/>
                    <a:pt x="58722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82A0C266-4031-BA11-973F-DDAF739E90F7}"/>
                </a:ext>
              </a:extLst>
            </p:cNvPr>
            <p:cNvSpPr/>
            <p:nvPr/>
          </p:nvSpPr>
          <p:spPr>
            <a:xfrm>
              <a:off x="4858219" y="4328211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C3288F86-E318-68EB-DCE7-0B31636410F3}"/>
                </a:ext>
              </a:extLst>
            </p:cNvPr>
            <p:cNvSpPr/>
            <p:nvPr/>
          </p:nvSpPr>
          <p:spPr>
            <a:xfrm>
              <a:off x="4908806" y="4349538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91A93FC9-0E31-7524-4707-042CD2EB5DBF}"/>
                </a:ext>
              </a:extLst>
            </p:cNvPr>
            <p:cNvSpPr/>
            <p:nvPr/>
          </p:nvSpPr>
          <p:spPr>
            <a:xfrm>
              <a:off x="4873443" y="4282238"/>
              <a:ext cx="58685" cy="58790"/>
            </a:xfrm>
            <a:custGeom>
              <a:avLst/>
              <a:gdLst>
                <a:gd name="connsiteX0" fmla="*/ 58685 w 58685"/>
                <a:gd name="connsiteY0" fmla="*/ 29392 h 58790"/>
                <a:gd name="connsiteX1" fmla="*/ 0 w 58685"/>
                <a:gd name="connsiteY1" fmla="*/ 29392 h 58790"/>
                <a:gd name="connsiteX2" fmla="*/ 58685 w 58685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90">
                  <a:moveTo>
                    <a:pt x="58685" y="29392"/>
                  </a:moveTo>
                  <a:cubicBezTo>
                    <a:pt x="58685" y="68590"/>
                    <a:pt x="0" y="68590"/>
                    <a:pt x="0" y="29392"/>
                  </a:cubicBezTo>
                  <a:cubicBezTo>
                    <a:pt x="0" y="-9797"/>
                    <a:pt x="58685" y="-9797"/>
                    <a:pt x="58685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56C8839-8B6A-90AC-8640-BB18FCE1078A}"/>
                </a:ext>
              </a:extLst>
            </p:cNvPr>
            <p:cNvSpPr/>
            <p:nvPr/>
          </p:nvSpPr>
          <p:spPr>
            <a:xfrm>
              <a:off x="4982706" y="4282238"/>
              <a:ext cx="58721" cy="58790"/>
            </a:xfrm>
            <a:custGeom>
              <a:avLst/>
              <a:gdLst>
                <a:gd name="connsiteX0" fmla="*/ 58722 w 58721"/>
                <a:gd name="connsiteY0" fmla="*/ 29392 h 58790"/>
                <a:gd name="connsiteX1" fmla="*/ 0 w 58721"/>
                <a:gd name="connsiteY1" fmla="*/ 29392 h 58790"/>
                <a:gd name="connsiteX2" fmla="*/ 58722 w 58721"/>
                <a:gd name="connsiteY2" fmla="*/ 29392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2"/>
                  </a:moveTo>
                  <a:cubicBezTo>
                    <a:pt x="58722" y="68590"/>
                    <a:pt x="0" y="68590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BC477E5B-B6D6-026E-FFC8-F7AA90D41341}"/>
                </a:ext>
              </a:extLst>
            </p:cNvPr>
            <p:cNvSpPr/>
            <p:nvPr/>
          </p:nvSpPr>
          <p:spPr>
            <a:xfrm>
              <a:off x="4918729" y="3948853"/>
              <a:ext cx="58712" cy="58769"/>
            </a:xfrm>
            <a:custGeom>
              <a:avLst/>
              <a:gdLst>
                <a:gd name="connsiteX0" fmla="*/ 58713 w 58712"/>
                <a:gd name="connsiteY0" fmla="*/ 29399 h 58769"/>
                <a:gd name="connsiteX1" fmla="*/ 0 w 58712"/>
                <a:gd name="connsiteY1" fmla="*/ 29399 h 58769"/>
                <a:gd name="connsiteX2" fmla="*/ 58713 w 58712"/>
                <a:gd name="connsiteY2" fmla="*/ 29399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99"/>
                  </a:moveTo>
                  <a:cubicBezTo>
                    <a:pt x="58713" y="68560"/>
                    <a:pt x="0" y="68560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E108A4CF-4E5F-70A7-5AF9-28037779CFA9}"/>
                </a:ext>
              </a:extLst>
            </p:cNvPr>
            <p:cNvSpPr/>
            <p:nvPr/>
          </p:nvSpPr>
          <p:spPr>
            <a:xfrm>
              <a:off x="4860833" y="4276787"/>
              <a:ext cx="58721" cy="58790"/>
            </a:xfrm>
            <a:custGeom>
              <a:avLst/>
              <a:gdLst>
                <a:gd name="connsiteX0" fmla="*/ 58722 w 58721"/>
                <a:gd name="connsiteY0" fmla="*/ 29399 h 58790"/>
                <a:gd name="connsiteX1" fmla="*/ 0 w 58721"/>
                <a:gd name="connsiteY1" fmla="*/ 29399 h 58790"/>
                <a:gd name="connsiteX2" fmla="*/ 58722 w 58721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90">
                  <a:moveTo>
                    <a:pt x="58722" y="29399"/>
                  </a:moveTo>
                  <a:cubicBezTo>
                    <a:pt x="58722" y="68588"/>
                    <a:pt x="0" y="68588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D012A0FF-C79C-9074-CC14-729F6ABE2E97}"/>
                </a:ext>
              </a:extLst>
            </p:cNvPr>
            <p:cNvSpPr/>
            <p:nvPr/>
          </p:nvSpPr>
          <p:spPr>
            <a:xfrm>
              <a:off x="4765225" y="4269716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3CB750B7-215A-17ED-7EA5-056A03A94CDB}"/>
                </a:ext>
              </a:extLst>
            </p:cNvPr>
            <p:cNvSpPr/>
            <p:nvPr/>
          </p:nvSpPr>
          <p:spPr>
            <a:xfrm>
              <a:off x="4861484" y="4349538"/>
              <a:ext cx="58676" cy="58762"/>
            </a:xfrm>
            <a:custGeom>
              <a:avLst/>
              <a:gdLst>
                <a:gd name="connsiteX0" fmla="*/ 58676 w 58676"/>
                <a:gd name="connsiteY0" fmla="*/ 29371 h 58762"/>
                <a:gd name="connsiteX1" fmla="*/ 0 w 58676"/>
                <a:gd name="connsiteY1" fmla="*/ 29371 h 58762"/>
                <a:gd name="connsiteX2" fmla="*/ 58676 w 58676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71"/>
                  </a:moveTo>
                  <a:cubicBezTo>
                    <a:pt x="58676" y="68560"/>
                    <a:pt x="0" y="68560"/>
                    <a:pt x="0" y="29371"/>
                  </a:cubicBezTo>
                  <a:cubicBezTo>
                    <a:pt x="0" y="-9790"/>
                    <a:pt x="58676" y="-9790"/>
                    <a:pt x="58676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C48967C5-C8CF-36E2-D7D3-C8BFCF0374E9}"/>
                </a:ext>
              </a:extLst>
            </p:cNvPr>
            <p:cNvSpPr/>
            <p:nvPr/>
          </p:nvSpPr>
          <p:spPr>
            <a:xfrm>
              <a:off x="4924067" y="3951258"/>
              <a:ext cx="58712" cy="58762"/>
            </a:xfrm>
            <a:custGeom>
              <a:avLst/>
              <a:gdLst>
                <a:gd name="connsiteX0" fmla="*/ 58713 w 58712"/>
                <a:gd name="connsiteY0" fmla="*/ 29399 h 58762"/>
                <a:gd name="connsiteX1" fmla="*/ 0 w 58712"/>
                <a:gd name="connsiteY1" fmla="*/ 29399 h 58762"/>
                <a:gd name="connsiteX2" fmla="*/ 58713 w 58712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9"/>
                  </a:moveTo>
                  <a:cubicBezTo>
                    <a:pt x="58713" y="68551"/>
                    <a:pt x="0" y="68551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CB51E51-082C-7B2C-84F8-762845397BDD}"/>
                </a:ext>
              </a:extLst>
            </p:cNvPr>
            <p:cNvSpPr/>
            <p:nvPr/>
          </p:nvSpPr>
          <p:spPr>
            <a:xfrm>
              <a:off x="4850057" y="4272519"/>
              <a:ext cx="58712" cy="58762"/>
            </a:xfrm>
            <a:custGeom>
              <a:avLst/>
              <a:gdLst>
                <a:gd name="connsiteX0" fmla="*/ 58713 w 58712"/>
                <a:gd name="connsiteY0" fmla="*/ 29399 h 58762"/>
                <a:gd name="connsiteX1" fmla="*/ 0 w 58712"/>
                <a:gd name="connsiteY1" fmla="*/ 29399 h 58762"/>
                <a:gd name="connsiteX2" fmla="*/ 58713 w 58712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9"/>
                  </a:moveTo>
                  <a:cubicBezTo>
                    <a:pt x="58713" y="68551"/>
                    <a:pt x="0" y="68551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5EBC48C4-EE90-3393-D69D-2A94121F932E}"/>
                </a:ext>
              </a:extLst>
            </p:cNvPr>
            <p:cNvSpPr/>
            <p:nvPr/>
          </p:nvSpPr>
          <p:spPr>
            <a:xfrm>
              <a:off x="4994280" y="4331323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CC3307E-ADBB-BE14-81FC-6315B5B61DE5}"/>
                </a:ext>
              </a:extLst>
            </p:cNvPr>
            <p:cNvSpPr/>
            <p:nvPr/>
          </p:nvSpPr>
          <p:spPr>
            <a:xfrm>
              <a:off x="4789583" y="4281340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9A019FA-26BD-AB27-5781-818184FA0854}"/>
                </a:ext>
              </a:extLst>
            </p:cNvPr>
            <p:cNvSpPr/>
            <p:nvPr/>
          </p:nvSpPr>
          <p:spPr>
            <a:xfrm>
              <a:off x="4957852" y="3620699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E1C5E30D-1A48-4E1E-8DCE-0258B1F5F209}"/>
                </a:ext>
              </a:extLst>
            </p:cNvPr>
            <p:cNvSpPr/>
            <p:nvPr/>
          </p:nvSpPr>
          <p:spPr>
            <a:xfrm>
              <a:off x="4957852" y="3620699"/>
              <a:ext cx="58712" cy="58769"/>
            </a:xfrm>
            <a:custGeom>
              <a:avLst/>
              <a:gdLst>
                <a:gd name="connsiteX0" fmla="*/ 58713 w 58712"/>
                <a:gd name="connsiteY0" fmla="*/ 29371 h 58769"/>
                <a:gd name="connsiteX1" fmla="*/ 0 w 58712"/>
                <a:gd name="connsiteY1" fmla="*/ 29371 h 58769"/>
                <a:gd name="connsiteX2" fmla="*/ 58713 w 58712"/>
                <a:gd name="connsiteY2" fmla="*/ 29371 h 58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9">
                  <a:moveTo>
                    <a:pt x="58713" y="29371"/>
                  </a:moveTo>
                  <a:cubicBezTo>
                    <a:pt x="58713" y="68569"/>
                    <a:pt x="0" y="68569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B4CA6FC3-F7D8-3E1B-B7C4-F310DF6BC593}"/>
                </a:ext>
              </a:extLst>
            </p:cNvPr>
            <p:cNvSpPr/>
            <p:nvPr/>
          </p:nvSpPr>
          <p:spPr>
            <a:xfrm>
              <a:off x="4962897" y="3965450"/>
              <a:ext cx="58685" cy="58762"/>
            </a:xfrm>
            <a:custGeom>
              <a:avLst/>
              <a:gdLst>
                <a:gd name="connsiteX0" fmla="*/ 58685 w 58685"/>
                <a:gd name="connsiteY0" fmla="*/ 29371 h 58762"/>
                <a:gd name="connsiteX1" fmla="*/ 0 w 58685"/>
                <a:gd name="connsiteY1" fmla="*/ 29371 h 58762"/>
                <a:gd name="connsiteX2" fmla="*/ 58685 w 58685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62">
                  <a:moveTo>
                    <a:pt x="58685" y="29371"/>
                  </a:moveTo>
                  <a:cubicBezTo>
                    <a:pt x="58685" y="68560"/>
                    <a:pt x="0" y="68560"/>
                    <a:pt x="0" y="29371"/>
                  </a:cubicBezTo>
                  <a:cubicBezTo>
                    <a:pt x="0" y="-9790"/>
                    <a:pt x="58685" y="-9790"/>
                    <a:pt x="58685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0F146613-0B49-AE57-751D-158BB277E2C9}"/>
                </a:ext>
              </a:extLst>
            </p:cNvPr>
            <p:cNvSpPr/>
            <p:nvPr/>
          </p:nvSpPr>
          <p:spPr>
            <a:xfrm>
              <a:off x="4833751" y="4349538"/>
              <a:ext cx="58685" cy="58762"/>
            </a:xfrm>
            <a:custGeom>
              <a:avLst/>
              <a:gdLst>
                <a:gd name="connsiteX0" fmla="*/ 58685 w 58685"/>
                <a:gd name="connsiteY0" fmla="*/ 29371 h 58762"/>
                <a:gd name="connsiteX1" fmla="*/ 0 w 58685"/>
                <a:gd name="connsiteY1" fmla="*/ 29371 h 58762"/>
                <a:gd name="connsiteX2" fmla="*/ 58685 w 58685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85" h="58762">
                  <a:moveTo>
                    <a:pt x="58685" y="29371"/>
                  </a:moveTo>
                  <a:cubicBezTo>
                    <a:pt x="58685" y="68560"/>
                    <a:pt x="0" y="68560"/>
                    <a:pt x="0" y="29371"/>
                  </a:cubicBezTo>
                  <a:cubicBezTo>
                    <a:pt x="0" y="-9790"/>
                    <a:pt x="58685" y="-9790"/>
                    <a:pt x="58685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EEFAA03F-875C-C9DA-6189-72B64495D8FA}"/>
                </a:ext>
              </a:extLst>
            </p:cNvPr>
            <p:cNvSpPr/>
            <p:nvPr/>
          </p:nvSpPr>
          <p:spPr>
            <a:xfrm>
              <a:off x="4857861" y="4264777"/>
              <a:ext cx="58721" cy="58762"/>
            </a:xfrm>
            <a:custGeom>
              <a:avLst/>
              <a:gdLst>
                <a:gd name="connsiteX0" fmla="*/ 58722 w 58721"/>
                <a:gd name="connsiteY0" fmla="*/ 29392 h 58762"/>
                <a:gd name="connsiteX1" fmla="*/ 0 w 58721"/>
                <a:gd name="connsiteY1" fmla="*/ 29392 h 58762"/>
                <a:gd name="connsiteX2" fmla="*/ 58722 w 58721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2"/>
                  </a:moveTo>
                  <a:cubicBezTo>
                    <a:pt x="58722" y="68553"/>
                    <a:pt x="0" y="68553"/>
                    <a:pt x="0" y="29392"/>
                  </a:cubicBezTo>
                  <a:cubicBezTo>
                    <a:pt x="0" y="-9797"/>
                    <a:pt x="58722" y="-9797"/>
                    <a:pt x="58722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91A96E3-FED1-A395-2021-67CA8D9394B9}"/>
                </a:ext>
              </a:extLst>
            </p:cNvPr>
            <p:cNvSpPr/>
            <p:nvPr/>
          </p:nvSpPr>
          <p:spPr>
            <a:xfrm>
              <a:off x="4890712" y="4349538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A9AFC05E-40F5-017A-8542-2F601974119F}"/>
                </a:ext>
              </a:extLst>
            </p:cNvPr>
            <p:cNvSpPr/>
            <p:nvPr/>
          </p:nvSpPr>
          <p:spPr>
            <a:xfrm>
              <a:off x="4883008" y="3981524"/>
              <a:ext cx="58721" cy="58762"/>
            </a:xfrm>
            <a:custGeom>
              <a:avLst/>
              <a:gdLst>
                <a:gd name="connsiteX0" fmla="*/ 58722 w 58721"/>
                <a:gd name="connsiteY0" fmla="*/ 29399 h 58762"/>
                <a:gd name="connsiteX1" fmla="*/ 0 w 58721"/>
                <a:gd name="connsiteY1" fmla="*/ 29399 h 58762"/>
                <a:gd name="connsiteX2" fmla="*/ 58722 w 58721"/>
                <a:gd name="connsiteY2" fmla="*/ 29399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99"/>
                  </a:moveTo>
                  <a:cubicBezTo>
                    <a:pt x="58722" y="68551"/>
                    <a:pt x="0" y="68551"/>
                    <a:pt x="0" y="29399"/>
                  </a:cubicBezTo>
                  <a:cubicBezTo>
                    <a:pt x="0" y="-9800"/>
                    <a:pt x="58722" y="-9800"/>
                    <a:pt x="58722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099FB4A0-048D-6682-4A32-AA0F8FA68BD7}"/>
                </a:ext>
              </a:extLst>
            </p:cNvPr>
            <p:cNvSpPr/>
            <p:nvPr/>
          </p:nvSpPr>
          <p:spPr>
            <a:xfrm>
              <a:off x="4792518" y="4167984"/>
              <a:ext cx="58712" cy="58762"/>
            </a:xfrm>
            <a:custGeom>
              <a:avLst/>
              <a:gdLst>
                <a:gd name="connsiteX0" fmla="*/ 58713 w 58712"/>
                <a:gd name="connsiteY0" fmla="*/ 29364 h 58762"/>
                <a:gd name="connsiteX1" fmla="*/ 0 w 58712"/>
                <a:gd name="connsiteY1" fmla="*/ 29364 h 58762"/>
                <a:gd name="connsiteX2" fmla="*/ 58713 w 58712"/>
                <a:gd name="connsiteY2" fmla="*/ 29364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64"/>
                  </a:moveTo>
                  <a:cubicBezTo>
                    <a:pt x="58713" y="68563"/>
                    <a:pt x="0" y="68563"/>
                    <a:pt x="0" y="29364"/>
                  </a:cubicBezTo>
                  <a:cubicBezTo>
                    <a:pt x="0" y="-9788"/>
                    <a:pt x="58713" y="-9788"/>
                    <a:pt x="58713" y="29364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0253009-09A4-C346-20C9-D64EA8C93E92}"/>
                </a:ext>
              </a:extLst>
            </p:cNvPr>
            <p:cNvSpPr/>
            <p:nvPr/>
          </p:nvSpPr>
          <p:spPr>
            <a:xfrm>
              <a:off x="4871480" y="4349538"/>
              <a:ext cx="58712" cy="58762"/>
            </a:xfrm>
            <a:custGeom>
              <a:avLst/>
              <a:gdLst>
                <a:gd name="connsiteX0" fmla="*/ 58713 w 58712"/>
                <a:gd name="connsiteY0" fmla="*/ 29371 h 58762"/>
                <a:gd name="connsiteX1" fmla="*/ 0 w 58712"/>
                <a:gd name="connsiteY1" fmla="*/ 29371 h 58762"/>
                <a:gd name="connsiteX2" fmla="*/ 58713 w 58712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71"/>
                  </a:moveTo>
                  <a:cubicBezTo>
                    <a:pt x="58713" y="68560"/>
                    <a:pt x="0" y="68560"/>
                    <a:pt x="0" y="29371"/>
                  </a:cubicBezTo>
                  <a:cubicBezTo>
                    <a:pt x="0" y="-9790"/>
                    <a:pt x="58713" y="-9790"/>
                    <a:pt x="58713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9CA863BC-1A7E-3492-66B8-B89A1E2F66AC}"/>
                </a:ext>
              </a:extLst>
            </p:cNvPr>
            <p:cNvSpPr/>
            <p:nvPr/>
          </p:nvSpPr>
          <p:spPr>
            <a:xfrm>
              <a:off x="4952011" y="4214573"/>
              <a:ext cx="58676" cy="58762"/>
            </a:xfrm>
            <a:custGeom>
              <a:avLst/>
              <a:gdLst>
                <a:gd name="connsiteX0" fmla="*/ 58676 w 58676"/>
                <a:gd name="connsiteY0" fmla="*/ 29392 h 58762"/>
                <a:gd name="connsiteX1" fmla="*/ 0 w 58676"/>
                <a:gd name="connsiteY1" fmla="*/ 29392 h 58762"/>
                <a:gd name="connsiteX2" fmla="*/ 58676 w 58676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6" h="58762">
                  <a:moveTo>
                    <a:pt x="58676" y="29392"/>
                  </a:moveTo>
                  <a:cubicBezTo>
                    <a:pt x="58676" y="68553"/>
                    <a:pt x="0" y="68553"/>
                    <a:pt x="0" y="29392"/>
                  </a:cubicBezTo>
                  <a:cubicBezTo>
                    <a:pt x="0" y="-9797"/>
                    <a:pt x="58676" y="-9797"/>
                    <a:pt x="58676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0E80E17-B871-58C7-DAAE-F1BB7EE1B409}"/>
                </a:ext>
              </a:extLst>
            </p:cNvPr>
            <p:cNvSpPr/>
            <p:nvPr/>
          </p:nvSpPr>
          <p:spPr>
            <a:xfrm>
              <a:off x="4989878" y="3347752"/>
              <a:ext cx="58712" cy="58790"/>
            </a:xfrm>
            <a:custGeom>
              <a:avLst/>
              <a:gdLst>
                <a:gd name="connsiteX0" fmla="*/ 58713 w 58712"/>
                <a:gd name="connsiteY0" fmla="*/ 29399 h 58790"/>
                <a:gd name="connsiteX1" fmla="*/ 0 w 58712"/>
                <a:gd name="connsiteY1" fmla="*/ 29399 h 58790"/>
                <a:gd name="connsiteX2" fmla="*/ 58713 w 58712"/>
                <a:gd name="connsiteY2" fmla="*/ 29399 h 5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90">
                  <a:moveTo>
                    <a:pt x="58713" y="29399"/>
                  </a:moveTo>
                  <a:cubicBezTo>
                    <a:pt x="58713" y="68588"/>
                    <a:pt x="0" y="68588"/>
                    <a:pt x="0" y="29399"/>
                  </a:cubicBezTo>
                  <a:cubicBezTo>
                    <a:pt x="0" y="-9800"/>
                    <a:pt x="58713" y="-9800"/>
                    <a:pt x="58713" y="29399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3A393DD6-0F2D-CAD4-9F02-C1D2807AD7EB}"/>
                </a:ext>
              </a:extLst>
            </p:cNvPr>
            <p:cNvSpPr/>
            <p:nvPr/>
          </p:nvSpPr>
          <p:spPr>
            <a:xfrm>
              <a:off x="4847764" y="3117251"/>
              <a:ext cx="58712" cy="58762"/>
            </a:xfrm>
            <a:custGeom>
              <a:avLst/>
              <a:gdLst>
                <a:gd name="connsiteX0" fmla="*/ 58713 w 58712"/>
                <a:gd name="connsiteY0" fmla="*/ 29392 h 58762"/>
                <a:gd name="connsiteX1" fmla="*/ 0 w 58712"/>
                <a:gd name="connsiteY1" fmla="*/ 29392 h 58762"/>
                <a:gd name="connsiteX2" fmla="*/ 58713 w 58712"/>
                <a:gd name="connsiteY2" fmla="*/ 29392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12" h="58762">
                  <a:moveTo>
                    <a:pt x="58713" y="29392"/>
                  </a:moveTo>
                  <a:cubicBezTo>
                    <a:pt x="58713" y="68553"/>
                    <a:pt x="0" y="68553"/>
                    <a:pt x="0" y="29392"/>
                  </a:cubicBezTo>
                  <a:cubicBezTo>
                    <a:pt x="0" y="-9797"/>
                    <a:pt x="58713" y="-9797"/>
                    <a:pt x="58713" y="29392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097ADA2C-DF39-52C8-22FC-834860184A95}"/>
                </a:ext>
              </a:extLst>
            </p:cNvPr>
            <p:cNvSpPr/>
            <p:nvPr/>
          </p:nvSpPr>
          <p:spPr>
            <a:xfrm>
              <a:off x="4965905" y="3330173"/>
              <a:ext cx="58721" cy="58762"/>
            </a:xfrm>
            <a:custGeom>
              <a:avLst/>
              <a:gdLst>
                <a:gd name="connsiteX0" fmla="*/ 58722 w 58721"/>
                <a:gd name="connsiteY0" fmla="*/ 29371 h 58762"/>
                <a:gd name="connsiteX1" fmla="*/ 0 w 58721"/>
                <a:gd name="connsiteY1" fmla="*/ 29371 h 58762"/>
                <a:gd name="connsiteX2" fmla="*/ 58722 w 58721"/>
                <a:gd name="connsiteY2" fmla="*/ 29371 h 58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721" h="58762">
                  <a:moveTo>
                    <a:pt x="58722" y="29371"/>
                  </a:moveTo>
                  <a:cubicBezTo>
                    <a:pt x="58722" y="68560"/>
                    <a:pt x="0" y="68560"/>
                    <a:pt x="0" y="29371"/>
                  </a:cubicBezTo>
                  <a:cubicBezTo>
                    <a:pt x="0" y="-9790"/>
                    <a:pt x="58722" y="-9790"/>
                    <a:pt x="58722" y="29371"/>
                  </a:cubicBezTo>
                </a:path>
              </a:pathLst>
            </a:custGeom>
            <a:solidFill>
              <a:srgbClr val="7570B3">
                <a:alpha val="40000"/>
              </a:srgbClr>
            </a:solidFill>
            <a:ln w="69" cap="rnd">
              <a:solidFill>
                <a:srgbClr val="7570B3">
                  <a:alpha val="40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6D2CDA50-6EC6-2B9B-056A-470F1E3237BC}"/>
                </a:ext>
              </a:extLst>
            </p:cNvPr>
            <p:cNvSpPr/>
            <p:nvPr/>
          </p:nvSpPr>
          <p:spPr>
            <a:xfrm>
              <a:off x="4661657" y="3146643"/>
              <a:ext cx="497563" cy="1232265"/>
            </a:xfrm>
            <a:custGeom>
              <a:avLst/>
              <a:gdLst>
                <a:gd name="connsiteX0" fmla="*/ 24753 w 497563"/>
                <a:gd name="connsiteY0" fmla="*/ 1232266 h 1232265"/>
                <a:gd name="connsiteX1" fmla="*/ 21093 w 497563"/>
                <a:gd name="connsiteY1" fmla="*/ 1227456 h 1232265"/>
                <a:gd name="connsiteX2" fmla="*/ 19378 w 497563"/>
                <a:gd name="connsiteY2" fmla="*/ 1225051 h 1232265"/>
                <a:gd name="connsiteX3" fmla="*/ 17728 w 497563"/>
                <a:gd name="connsiteY3" fmla="*/ 1222618 h 1232265"/>
                <a:gd name="connsiteX4" fmla="*/ 16086 w 497563"/>
                <a:gd name="connsiteY4" fmla="*/ 1220213 h 1232265"/>
                <a:gd name="connsiteX5" fmla="*/ 14573 w 497563"/>
                <a:gd name="connsiteY5" fmla="*/ 1217808 h 1232265"/>
                <a:gd name="connsiteX6" fmla="*/ 13106 w 497563"/>
                <a:gd name="connsiteY6" fmla="*/ 1215412 h 1232265"/>
                <a:gd name="connsiteX7" fmla="*/ 11748 w 497563"/>
                <a:gd name="connsiteY7" fmla="*/ 1212970 h 1232265"/>
                <a:gd name="connsiteX8" fmla="*/ 10418 w 497563"/>
                <a:gd name="connsiteY8" fmla="*/ 1210565 h 1232265"/>
                <a:gd name="connsiteX9" fmla="*/ 9171 w 497563"/>
                <a:gd name="connsiteY9" fmla="*/ 1208169 h 1232265"/>
                <a:gd name="connsiteX10" fmla="*/ 8025 w 497563"/>
                <a:gd name="connsiteY10" fmla="*/ 1205764 h 1232265"/>
                <a:gd name="connsiteX11" fmla="*/ 6915 w 497563"/>
                <a:gd name="connsiteY11" fmla="*/ 1203322 h 1232265"/>
                <a:gd name="connsiteX12" fmla="*/ 4980 w 497563"/>
                <a:gd name="connsiteY12" fmla="*/ 1198521 h 1232265"/>
                <a:gd name="connsiteX13" fmla="*/ 4154 w 497563"/>
                <a:gd name="connsiteY13" fmla="*/ 1196116 h 1232265"/>
                <a:gd name="connsiteX14" fmla="*/ 3366 w 497563"/>
                <a:gd name="connsiteY14" fmla="*/ 1193674 h 1232265"/>
                <a:gd name="connsiteX15" fmla="*/ 2687 w 497563"/>
                <a:gd name="connsiteY15" fmla="*/ 1191278 h 1232265"/>
                <a:gd name="connsiteX16" fmla="*/ 2073 w 497563"/>
                <a:gd name="connsiteY16" fmla="*/ 1188873 h 1232265"/>
                <a:gd name="connsiteX17" fmla="*/ 1504 w 497563"/>
                <a:gd name="connsiteY17" fmla="*/ 1186467 h 1232265"/>
                <a:gd name="connsiteX18" fmla="*/ 1073 w 497563"/>
                <a:gd name="connsiteY18" fmla="*/ 1184035 h 1232265"/>
                <a:gd name="connsiteX19" fmla="*/ 679 w 497563"/>
                <a:gd name="connsiteY19" fmla="*/ 1181630 h 1232265"/>
                <a:gd name="connsiteX20" fmla="*/ 394 w 497563"/>
                <a:gd name="connsiteY20" fmla="*/ 1179225 h 1232265"/>
                <a:gd name="connsiteX21" fmla="*/ 174 w 497563"/>
                <a:gd name="connsiteY21" fmla="*/ 1176828 h 1232265"/>
                <a:gd name="connsiteX22" fmla="*/ 64 w 497563"/>
                <a:gd name="connsiteY22" fmla="*/ 1174387 h 1232265"/>
                <a:gd name="connsiteX23" fmla="*/ 0 w 497563"/>
                <a:gd name="connsiteY23" fmla="*/ 1171982 h 1232265"/>
                <a:gd name="connsiteX24" fmla="*/ 37 w 497563"/>
                <a:gd name="connsiteY24" fmla="*/ 1169576 h 1232265"/>
                <a:gd name="connsiteX25" fmla="*/ 138 w 497563"/>
                <a:gd name="connsiteY25" fmla="*/ 1167180 h 1232265"/>
                <a:gd name="connsiteX26" fmla="*/ 321 w 497563"/>
                <a:gd name="connsiteY26" fmla="*/ 1164739 h 1232265"/>
                <a:gd name="connsiteX27" fmla="*/ 605 w 497563"/>
                <a:gd name="connsiteY27" fmla="*/ 1162334 h 1232265"/>
                <a:gd name="connsiteX28" fmla="*/ 926 w 497563"/>
                <a:gd name="connsiteY28" fmla="*/ 1159937 h 1232265"/>
                <a:gd name="connsiteX29" fmla="*/ 1357 w 497563"/>
                <a:gd name="connsiteY29" fmla="*/ 1157532 h 1232265"/>
                <a:gd name="connsiteX30" fmla="*/ 1862 w 497563"/>
                <a:gd name="connsiteY30" fmla="*/ 1155091 h 1232265"/>
                <a:gd name="connsiteX31" fmla="*/ 2394 w 497563"/>
                <a:gd name="connsiteY31" fmla="*/ 1152694 h 1232265"/>
                <a:gd name="connsiteX32" fmla="*/ 3045 w 497563"/>
                <a:gd name="connsiteY32" fmla="*/ 1150289 h 1232265"/>
                <a:gd name="connsiteX33" fmla="*/ 3760 w 497563"/>
                <a:gd name="connsiteY33" fmla="*/ 1147884 h 1232265"/>
                <a:gd name="connsiteX34" fmla="*/ 4549 w 497563"/>
                <a:gd name="connsiteY34" fmla="*/ 1145451 h 1232265"/>
                <a:gd name="connsiteX35" fmla="*/ 5402 w 497563"/>
                <a:gd name="connsiteY35" fmla="*/ 1143046 h 1232265"/>
                <a:gd name="connsiteX36" fmla="*/ 6337 w 497563"/>
                <a:gd name="connsiteY36" fmla="*/ 1140641 h 1232265"/>
                <a:gd name="connsiteX37" fmla="*/ 7337 w 497563"/>
                <a:gd name="connsiteY37" fmla="*/ 1138236 h 1232265"/>
                <a:gd name="connsiteX38" fmla="*/ 8419 w 497563"/>
                <a:gd name="connsiteY38" fmla="*/ 1135803 h 1232265"/>
                <a:gd name="connsiteX39" fmla="*/ 9529 w 497563"/>
                <a:gd name="connsiteY39" fmla="*/ 1133398 h 1232265"/>
                <a:gd name="connsiteX40" fmla="*/ 10712 w 497563"/>
                <a:gd name="connsiteY40" fmla="*/ 1130993 h 1232265"/>
                <a:gd name="connsiteX41" fmla="*/ 11996 w 497563"/>
                <a:gd name="connsiteY41" fmla="*/ 1128597 h 1232265"/>
                <a:gd name="connsiteX42" fmla="*/ 13289 w 497563"/>
                <a:gd name="connsiteY42" fmla="*/ 1126155 h 1232265"/>
                <a:gd name="connsiteX43" fmla="*/ 14683 w 497563"/>
                <a:gd name="connsiteY43" fmla="*/ 1123750 h 1232265"/>
                <a:gd name="connsiteX44" fmla="*/ 16114 w 497563"/>
                <a:gd name="connsiteY44" fmla="*/ 1121354 h 1232265"/>
                <a:gd name="connsiteX45" fmla="*/ 17590 w 497563"/>
                <a:gd name="connsiteY45" fmla="*/ 1118949 h 1232265"/>
                <a:gd name="connsiteX46" fmla="*/ 19131 w 497563"/>
                <a:gd name="connsiteY46" fmla="*/ 1116507 h 1232265"/>
                <a:gd name="connsiteX47" fmla="*/ 20699 w 497563"/>
                <a:gd name="connsiteY47" fmla="*/ 1114102 h 1232265"/>
                <a:gd name="connsiteX48" fmla="*/ 22350 w 497563"/>
                <a:gd name="connsiteY48" fmla="*/ 1111706 h 1232265"/>
                <a:gd name="connsiteX49" fmla="*/ 24037 w 497563"/>
                <a:gd name="connsiteY49" fmla="*/ 1109301 h 1232265"/>
                <a:gd name="connsiteX50" fmla="*/ 25789 w 497563"/>
                <a:gd name="connsiteY50" fmla="*/ 1106859 h 1232265"/>
                <a:gd name="connsiteX51" fmla="*/ 29375 w 497563"/>
                <a:gd name="connsiteY51" fmla="*/ 1102058 h 1232265"/>
                <a:gd name="connsiteX52" fmla="*/ 31236 w 497563"/>
                <a:gd name="connsiteY52" fmla="*/ 1099653 h 1232265"/>
                <a:gd name="connsiteX53" fmla="*/ 33135 w 497563"/>
                <a:gd name="connsiteY53" fmla="*/ 1097220 h 1232265"/>
                <a:gd name="connsiteX54" fmla="*/ 35070 w 497563"/>
                <a:gd name="connsiteY54" fmla="*/ 1094815 h 1232265"/>
                <a:gd name="connsiteX55" fmla="*/ 37042 w 497563"/>
                <a:gd name="connsiteY55" fmla="*/ 1092410 h 1232265"/>
                <a:gd name="connsiteX56" fmla="*/ 39041 w 497563"/>
                <a:gd name="connsiteY56" fmla="*/ 1090005 h 1232265"/>
                <a:gd name="connsiteX57" fmla="*/ 41050 w 497563"/>
                <a:gd name="connsiteY57" fmla="*/ 1087572 h 1232265"/>
                <a:gd name="connsiteX58" fmla="*/ 47286 w 497563"/>
                <a:gd name="connsiteY58" fmla="*/ 1080366 h 1232265"/>
                <a:gd name="connsiteX59" fmla="*/ 49395 w 497563"/>
                <a:gd name="connsiteY59" fmla="*/ 1077924 h 1232265"/>
                <a:gd name="connsiteX60" fmla="*/ 53696 w 497563"/>
                <a:gd name="connsiteY60" fmla="*/ 1073123 h 1232265"/>
                <a:gd name="connsiteX61" fmla="*/ 55879 w 497563"/>
                <a:gd name="connsiteY61" fmla="*/ 1070718 h 1232265"/>
                <a:gd name="connsiteX62" fmla="*/ 58071 w 497563"/>
                <a:gd name="connsiteY62" fmla="*/ 1068276 h 1232265"/>
                <a:gd name="connsiteX63" fmla="*/ 60254 w 497563"/>
                <a:gd name="connsiteY63" fmla="*/ 1065880 h 1232265"/>
                <a:gd name="connsiteX64" fmla="*/ 62473 w 497563"/>
                <a:gd name="connsiteY64" fmla="*/ 1063475 h 1232265"/>
                <a:gd name="connsiteX65" fmla="*/ 64656 w 497563"/>
                <a:gd name="connsiteY65" fmla="*/ 1061070 h 1232265"/>
                <a:gd name="connsiteX66" fmla="*/ 66884 w 497563"/>
                <a:gd name="connsiteY66" fmla="*/ 1058628 h 1232265"/>
                <a:gd name="connsiteX67" fmla="*/ 71323 w 497563"/>
                <a:gd name="connsiteY67" fmla="*/ 1053827 h 1232265"/>
                <a:gd name="connsiteX68" fmla="*/ 73506 w 497563"/>
                <a:gd name="connsiteY68" fmla="*/ 1051422 h 1232265"/>
                <a:gd name="connsiteX69" fmla="*/ 75725 w 497563"/>
                <a:gd name="connsiteY69" fmla="*/ 1048989 h 1232265"/>
                <a:gd name="connsiteX70" fmla="*/ 77953 w 497563"/>
                <a:gd name="connsiteY70" fmla="*/ 1046584 h 1232265"/>
                <a:gd name="connsiteX71" fmla="*/ 82319 w 497563"/>
                <a:gd name="connsiteY71" fmla="*/ 1041783 h 1232265"/>
                <a:gd name="connsiteX72" fmla="*/ 84502 w 497563"/>
                <a:gd name="connsiteY72" fmla="*/ 1039341 h 1232265"/>
                <a:gd name="connsiteX73" fmla="*/ 86693 w 497563"/>
                <a:gd name="connsiteY73" fmla="*/ 1036936 h 1232265"/>
                <a:gd name="connsiteX74" fmla="*/ 90986 w 497563"/>
                <a:gd name="connsiteY74" fmla="*/ 1032135 h 1232265"/>
                <a:gd name="connsiteX75" fmla="*/ 93104 w 497563"/>
                <a:gd name="connsiteY75" fmla="*/ 1029693 h 1232265"/>
                <a:gd name="connsiteX76" fmla="*/ 97332 w 497563"/>
                <a:gd name="connsiteY76" fmla="*/ 1024892 h 1232265"/>
                <a:gd name="connsiteX77" fmla="*/ 99377 w 497563"/>
                <a:gd name="connsiteY77" fmla="*/ 1022487 h 1232265"/>
                <a:gd name="connsiteX78" fmla="*/ 101413 w 497563"/>
                <a:gd name="connsiteY78" fmla="*/ 1020045 h 1232265"/>
                <a:gd name="connsiteX79" fmla="*/ 103458 w 497563"/>
                <a:gd name="connsiteY79" fmla="*/ 1017649 h 1232265"/>
                <a:gd name="connsiteX80" fmla="*/ 105466 w 497563"/>
                <a:gd name="connsiteY80" fmla="*/ 1015244 h 1232265"/>
                <a:gd name="connsiteX81" fmla="*/ 107429 w 497563"/>
                <a:gd name="connsiteY81" fmla="*/ 1012839 h 1232265"/>
                <a:gd name="connsiteX82" fmla="*/ 109364 w 497563"/>
                <a:gd name="connsiteY82" fmla="*/ 1010406 h 1232265"/>
                <a:gd name="connsiteX83" fmla="*/ 111299 w 497563"/>
                <a:gd name="connsiteY83" fmla="*/ 1008001 h 1232265"/>
                <a:gd name="connsiteX84" fmla="*/ 115096 w 497563"/>
                <a:gd name="connsiteY84" fmla="*/ 1003190 h 1232265"/>
                <a:gd name="connsiteX85" fmla="*/ 116930 w 497563"/>
                <a:gd name="connsiteY85" fmla="*/ 1000758 h 1232265"/>
                <a:gd name="connsiteX86" fmla="*/ 120507 w 497563"/>
                <a:gd name="connsiteY86" fmla="*/ 995948 h 1232265"/>
                <a:gd name="connsiteX87" fmla="*/ 122268 w 497563"/>
                <a:gd name="connsiteY87" fmla="*/ 993551 h 1232265"/>
                <a:gd name="connsiteX88" fmla="*/ 123983 w 497563"/>
                <a:gd name="connsiteY88" fmla="*/ 991110 h 1232265"/>
                <a:gd name="connsiteX89" fmla="*/ 125670 w 497563"/>
                <a:gd name="connsiteY89" fmla="*/ 988705 h 1232265"/>
                <a:gd name="connsiteX90" fmla="*/ 127312 w 497563"/>
                <a:gd name="connsiteY90" fmla="*/ 986308 h 1232265"/>
                <a:gd name="connsiteX91" fmla="*/ 128926 w 497563"/>
                <a:gd name="connsiteY91" fmla="*/ 983903 h 1232265"/>
                <a:gd name="connsiteX92" fmla="*/ 130503 w 497563"/>
                <a:gd name="connsiteY92" fmla="*/ 981462 h 1232265"/>
                <a:gd name="connsiteX93" fmla="*/ 132081 w 497563"/>
                <a:gd name="connsiteY93" fmla="*/ 979065 h 1232265"/>
                <a:gd name="connsiteX94" fmla="*/ 135089 w 497563"/>
                <a:gd name="connsiteY94" fmla="*/ 974255 h 1232265"/>
                <a:gd name="connsiteX95" fmla="*/ 136520 w 497563"/>
                <a:gd name="connsiteY95" fmla="*/ 971814 h 1232265"/>
                <a:gd name="connsiteX96" fmla="*/ 137959 w 497563"/>
                <a:gd name="connsiteY96" fmla="*/ 969417 h 1232265"/>
                <a:gd name="connsiteX97" fmla="*/ 140674 w 497563"/>
                <a:gd name="connsiteY97" fmla="*/ 964607 h 1232265"/>
                <a:gd name="connsiteX98" fmla="*/ 142004 w 497563"/>
                <a:gd name="connsiteY98" fmla="*/ 962174 h 1232265"/>
                <a:gd name="connsiteX99" fmla="*/ 143260 w 497563"/>
                <a:gd name="connsiteY99" fmla="*/ 959769 h 1232265"/>
                <a:gd name="connsiteX100" fmla="*/ 144544 w 497563"/>
                <a:gd name="connsiteY100" fmla="*/ 957364 h 1232265"/>
                <a:gd name="connsiteX101" fmla="*/ 145727 w 497563"/>
                <a:gd name="connsiteY101" fmla="*/ 954968 h 1232265"/>
                <a:gd name="connsiteX102" fmla="*/ 146910 w 497563"/>
                <a:gd name="connsiteY102" fmla="*/ 952526 h 1232265"/>
                <a:gd name="connsiteX103" fmla="*/ 148057 w 497563"/>
                <a:gd name="connsiteY103" fmla="*/ 950121 h 1232265"/>
                <a:gd name="connsiteX104" fmla="*/ 150276 w 497563"/>
                <a:gd name="connsiteY104" fmla="*/ 945320 h 1232265"/>
                <a:gd name="connsiteX105" fmla="*/ 151321 w 497563"/>
                <a:gd name="connsiteY105" fmla="*/ 942878 h 1232265"/>
                <a:gd name="connsiteX106" fmla="*/ 152358 w 497563"/>
                <a:gd name="connsiteY106" fmla="*/ 940473 h 1232265"/>
                <a:gd name="connsiteX107" fmla="*/ 154293 w 497563"/>
                <a:gd name="connsiteY107" fmla="*/ 935672 h 1232265"/>
                <a:gd name="connsiteX108" fmla="*/ 155219 w 497563"/>
                <a:gd name="connsiteY108" fmla="*/ 933230 h 1232265"/>
                <a:gd name="connsiteX109" fmla="*/ 157017 w 497563"/>
                <a:gd name="connsiteY109" fmla="*/ 928429 h 1232265"/>
                <a:gd name="connsiteX110" fmla="*/ 157842 w 497563"/>
                <a:gd name="connsiteY110" fmla="*/ 926024 h 1232265"/>
                <a:gd name="connsiteX111" fmla="*/ 158695 w 497563"/>
                <a:gd name="connsiteY111" fmla="*/ 923591 h 1232265"/>
                <a:gd name="connsiteX112" fmla="*/ 159484 w 497563"/>
                <a:gd name="connsiteY112" fmla="*/ 921186 h 1232265"/>
                <a:gd name="connsiteX113" fmla="*/ 160988 w 497563"/>
                <a:gd name="connsiteY113" fmla="*/ 916376 h 1232265"/>
                <a:gd name="connsiteX114" fmla="*/ 161703 w 497563"/>
                <a:gd name="connsiteY114" fmla="*/ 913943 h 1232265"/>
                <a:gd name="connsiteX115" fmla="*/ 162428 w 497563"/>
                <a:gd name="connsiteY115" fmla="*/ 911538 h 1232265"/>
                <a:gd name="connsiteX116" fmla="*/ 163106 w 497563"/>
                <a:gd name="connsiteY116" fmla="*/ 909133 h 1232265"/>
                <a:gd name="connsiteX117" fmla="*/ 163748 w 497563"/>
                <a:gd name="connsiteY117" fmla="*/ 906737 h 1232265"/>
                <a:gd name="connsiteX118" fmla="*/ 164390 w 497563"/>
                <a:gd name="connsiteY118" fmla="*/ 904295 h 1232265"/>
                <a:gd name="connsiteX119" fmla="*/ 165005 w 497563"/>
                <a:gd name="connsiteY119" fmla="*/ 901890 h 1232265"/>
                <a:gd name="connsiteX120" fmla="*/ 165573 w 497563"/>
                <a:gd name="connsiteY120" fmla="*/ 899494 h 1232265"/>
                <a:gd name="connsiteX121" fmla="*/ 166188 w 497563"/>
                <a:gd name="connsiteY121" fmla="*/ 897089 h 1232265"/>
                <a:gd name="connsiteX122" fmla="*/ 166720 w 497563"/>
                <a:gd name="connsiteY122" fmla="*/ 894647 h 1232265"/>
                <a:gd name="connsiteX123" fmla="*/ 168334 w 497563"/>
                <a:gd name="connsiteY123" fmla="*/ 887441 h 1232265"/>
                <a:gd name="connsiteX124" fmla="*/ 168838 w 497563"/>
                <a:gd name="connsiteY124" fmla="*/ 884999 h 1232265"/>
                <a:gd name="connsiteX125" fmla="*/ 169306 w 497563"/>
                <a:gd name="connsiteY125" fmla="*/ 882603 h 1232265"/>
                <a:gd name="connsiteX126" fmla="*/ 169801 w 497563"/>
                <a:gd name="connsiteY126" fmla="*/ 880198 h 1232265"/>
                <a:gd name="connsiteX127" fmla="*/ 170232 w 497563"/>
                <a:gd name="connsiteY127" fmla="*/ 877793 h 1232265"/>
                <a:gd name="connsiteX128" fmla="*/ 170700 w 497563"/>
                <a:gd name="connsiteY128" fmla="*/ 875360 h 1232265"/>
                <a:gd name="connsiteX129" fmla="*/ 171168 w 497563"/>
                <a:gd name="connsiteY129" fmla="*/ 872955 h 1232265"/>
                <a:gd name="connsiteX130" fmla="*/ 172021 w 497563"/>
                <a:gd name="connsiteY130" fmla="*/ 868145 h 1232265"/>
                <a:gd name="connsiteX131" fmla="*/ 172415 w 497563"/>
                <a:gd name="connsiteY131" fmla="*/ 865712 h 1232265"/>
                <a:gd name="connsiteX132" fmla="*/ 172846 w 497563"/>
                <a:gd name="connsiteY132" fmla="*/ 863307 h 1232265"/>
                <a:gd name="connsiteX133" fmla="*/ 173635 w 497563"/>
                <a:gd name="connsiteY133" fmla="*/ 858506 h 1232265"/>
                <a:gd name="connsiteX134" fmla="*/ 174029 w 497563"/>
                <a:gd name="connsiteY134" fmla="*/ 856064 h 1232265"/>
                <a:gd name="connsiteX135" fmla="*/ 175212 w 497563"/>
                <a:gd name="connsiteY135" fmla="*/ 848858 h 1232265"/>
                <a:gd name="connsiteX136" fmla="*/ 175570 w 497563"/>
                <a:gd name="connsiteY136" fmla="*/ 846416 h 1232265"/>
                <a:gd name="connsiteX137" fmla="*/ 175964 w 497563"/>
                <a:gd name="connsiteY137" fmla="*/ 844020 h 1232265"/>
                <a:gd name="connsiteX138" fmla="*/ 176322 w 497563"/>
                <a:gd name="connsiteY138" fmla="*/ 841615 h 1232265"/>
                <a:gd name="connsiteX139" fmla="*/ 176716 w 497563"/>
                <a:gd name="connsiteY139" fmla="*/ 839210 h 1232265"/>
                <a:gd name="connsiteX140" fmla="*/ 177074 w 497563"/>
                <a:gd name="connsiteY140" fmla="*/ 836777 h 1232265"/>
                <a:gd name="connsiteX141" fmla="*/ 177862 w 497563"/>
                <a:gd name="connsiteY141" fmla="*/ 831967 h 1232265"/>
                <a:gd name="connsiteX142" fmla="*/ 178220 w 497563"/>
                <a:gd name="connsiteY142" fmla="*/ 829562 h 1232265"/>
                <a:gd name="connsiteX143" fmla="*/ 178614 w 497563"/>
                <a:gd name="connsiteY143" fmla="*/ 827129 h 1232265"/>
                <a:gd name="connsiteX144" fmla="*/ 178972 w 497563"/>
                <a:gd name="connsiteY144" fmla="*/ 824724 h 1232265"/>
                <a:gd name="connsiteX145" fmla="*/ 179761 w 497563"/>
                <a:gd name="connsiteY145" fmla="*/ 819922 h 1232265"/>
                <a:gd name="connsiteX146" fmla="*/ 180155 w 497563"/>
                <a:gd name="connsiteY146" fmla="*/ 817481 h 1232265"/>
                <a:gd name="connsiteX147" fmla="*/ 180513 w 497563"/>
                <a:gd name="connsiteY147" fmla="*/ 815076 h 1232265"/>
                <a:gd name="connsiteX148" fmla="*/ 181302 w 497563"/>
                <a:gd name="connsiteY148" fmla="*/ 810274 h 1232265"/>
                <a:gd name="connsiteX149" fmla="*/ 181733 w 497563"/>
                <a:gd name="connsiteY149" fmla="*/ 807833 h 1232265"/>
                <a:gd name="connsiteX150" fmla="*/ 182916 w 497563"/>
                <a:gd name="connsiteY150" fmla="*/ 800626 h 1232265"/>
                <a:gd name="connsiteX151" fmla="*/ 183347 w 497563"/>
                <a:gd name="connsiteY151" fmla="*/ 798185 h 1232265"/>
                <a:gd name="connsiteX152" fmla="*/ 183741 w 497563"/>
                <a:gd name="connsiteY152" fmla="*/ 795788 h 1232265"/>
                <a:gd name="connsiteX153" fmla="*/ 184603 w 497563"/>
                <a:gd name="connsiteY153" fmla="*/ 790978 h 1232265"/>
                <a:gd name="connsiteX154" fmla="*/ 185025 w 497563"/>
                <a:gd name="connsiteY154" fmla="*/ 788546 h 1232265"/>
                <a:gd name="connsiteX155" fmla="*/ 186318 w 497563"/>
                <a:gd name="connsiteY155" fmla="*/ 781330 h 1232265"/>
                <a:gd name="connsiteX156" fmla="*/ 186749 w 497563"/>
                <a:gd name="connsiteY156" fmla="*/ 778897 h 1232265"/>
                <a:gd name="connsiteX157" fmla="*/ 187180 w 497563"/>
                <a:gd name="connsiteY157" fmla="*/ 776492 h 1232265"/>
                <a:gd name="connsiteX158" fmla="*/ 187648 w 497563"/>
                <a:gd name="connsiteY158" fmla="*/ 774087 h 1232265"/>
                <a:gd name="connsiteX159" fmla="*/ 188070 w 497563"/>
                <a:gd name="connsiteY159" fmla="*/ 771691 h 1232265"/>
                <a:gd name="connsiteX160" fmla="*/ 188501 w 497563"/>
                <a:gd name="connsiteY160" fmla="*/ 769249 h 1232265"/>
                <a:gd name="connsiteX161" fmla="*/ 188969 w 497563"/>
                <a:gd name="connsiteY161" fmla="*/ 766844 h 1232265"/>
                <a:gd name="connsiteX162" fmla="*/ 189400 w 497563"/>
                <a:gd name="connsiteY162" fmla="*/ 764448 h 1232265"/>
                <a:gd name="connsiteX163" fmla="*/ 189867 w 497563"/>
                <a:gd name="connsiteY163" fmla="*/ 762043 h 1232265"/>
                <a:gd name="connsiteX164" fmla="*/ 190335 w 497563"/>
                <a:gd name="connsiteY164" fmla="*/ 759601 h 1232265"/>
                <a:gd name="connsiteX165" fmla="*/ 190757 w 497563"/>
                <a:gd name="connsiteY165" fmla="*/ 757205 h 1232265"/>
                <a:gd name="connsiteX166" fmla="*/ 191692 w 497563"/>
                <a:gd name="connsiteY166" fmla="*/ 752395 h 1232265"/>
                <a:gd name="connsiteX167" fmla="*/ 192123 w 497563"/>
                <a:gd name="connsiteY167" fmla="*/ 749962 h 1232265"/>
                <a:gd name="connsiteX168" fmla="*/ 192591 w 497563"/>
                <a:gd name="connsiteY168" fmla="*/ 747557 h 1232265"/>
                <a:gd name="connsiteX169" fmla="*/ 193022 w 497563"/>
                <a:gd name="connsiteY169" fmla="*/ 745152 h 1232265"/>
                <a:gd name="connsiteX170" fmla="*/ 193481 w 497563"/>
                <a:gd name="connsiteY170" fmla="*/ 742747 h 1232265"/>
                <a:gd name="connsiteX171" fmla="*/ 193948 w 497563"/>
                <a:gd name="connsiteY171" fmla="*/ 740314 h 1232265"/>
                <a:gd name="connsiteX172" fmla="*/ 194810 w 497563"/>
                <a:gd name="connsiteY172" fmla="*/ 735504 h 1232265"/>
                <a:gd name="connsiteX173" fmla="*/ 195278 w 497563"/>
                <a:gd name="connsiteY173" fmla="*/ 733108 h 1232265"/>
                <a:gd name="connsiteX174" fmla="*/ 195700 w 497563"/>
                <a:gd name="connsiteY174" fmla="*/ 730666 h 1232265"/>
                <a:gd name="connsiteX175" fmla="*/ 196131 w 497563"/>
                <a:gd name="connsiteY175" fmla="*/ 728261 h 1232265"/>
                <a:gd name="connsiteX176" fmla="*/ 196599 w 497563"/>
                <a:gd name="connsiteY176" fmla="*/ 725856 h 1232265"/>
                <a:gd name="connsiteX177" fmla="*/ 197030 w 497563"/>
                <a:gd name="connsiteY177" fmla="*/ 723460 h 1232265"/>
                <a:gd name="connsiteX178" fmla="*/ 197424 w 497563"/>
                <a:gd name="connsiteY178" fmla="*/ 721018 h 1232265"/>
                <a:gd name="connsiteX179" fmla="*/ 198286 w 497563"/>
                <a:gd name="connsiteY179" fmla="*/ 716217 h 1232265"/>
                <a:gd name="connsiteX180" fmla="*/ 198681 w 497563"/>
                <a:gd name="connsiteY180" fmla="*/ 713812 h 1232265"/>
                <a:gd name="connsiteX181" fmla="*/ 199112 w 497563"/>
                <a:gd name="connsiteY181" fmla="*/ 711370 h 1232265"/>
                <a:gd name="connsiteX182" fmla="*/ 200286 w 497563"/>
                <a:gd name="connsiteY182" fmla="*/ 704164 h 1232265"/>
                <a:gd name="connsiteX183" fmla="*/ 200680 w 497563"/>
                <a:gd name="connsiteY183" fmla="*/ 701731 h 1232265"/>
                <a:gd name="connsiteX184" fmla="*/ 201074 w 497563"/>
                <a:gd name="connsiteY184" fmla="*/ 699326 h 1232265"/>
                <a:gd name="connsiteX185" fmla="*/ 201799 w 497563"/>
                <a:gd name="connsiteY185" fmla="*/ 694516 h 1232265"/>
                <a:gd name="connsiteX186" fmla="*/ 202156 w 497563"/>
                <a:gd name="connsiteY186" fmla="*/ 692083 h 1232265"/>
                <a:gd name="connsiteX187" fmla="*/ 202872 w 497563"/>
                <a:gd name="connsiteY187" fmla="*/ 687273 h 1232265"/>
                <a:gd name="connsiteX188" fmla="*/ 203193 w 497563"/>
                <a:gd name="connsiteY188" fmla="*/ 684877 h 1232265"/>
                <a:gd name="connsiteX189" fmla="*/ 203550 w 497563"/>
                <a:gd name="connsiteY189" fmla="*/ 682435 h 1232265"/>
                <a:gd name="connsiteX190" fmla="*/ 204192 w 497563"/>
                <a:gd name="connsiteY190" fmla="*/ 677634 h 1232265"/>
                <a:gd name="connsiteX191" fmla="*/ 204486 w 497563"/>
                <a:gd name="connsiteY191" fmla="*/ 675229 h 1232265"/>
                <a:gd name="connsiteX192" fmla="*/ 204770 w 497563"/>
                <a:gd name="connsiteY192" fmla="*/ 672787 h 1232265"/>
                <a:gd name="connsiteX193" fmla="*/ 205091 w 497563"/>
                <a:gd name="connsiteY193" fmla="*/ 670391 h 1232265"/>
                <a:gd name="connsiteX194" fmla="*/ 205375 w 497563"/>
                <a:gd name="connsiteY194" fmla="*/ 667986 h 1232265"/>
                <a:gd name="connsiteX195" fmla="*/ 205623 w 497563"/>
                <a:gd name="connsiteY195" fmla="*/ 665581 h 1232265"/>
                <a:gd name="connsiteX196" fmla="*/ 205916 w 497563"/>
                <a:gd name="connsiteY196" fmla="*/ 663139 h 1232265"/>
                <a:gd name="connsiteX197" fmla="*/ 206668 w 497563"/>
                <a:gd name="connsiteY197" fmla="*/ 655933 h 1232265"/>
                <a:gd name="connsiteX198" fmla="*/ 206916 w 497563"/>
                <a:gd name="connsiteY198" fmla="*/ 653500 h 1232265"/>
                <a:gd name="connsiteX199" fmla="*/ 207136 w 497563"/>
                <a:gd name="connsiteY199" fmla="*/ 651095 h 1232265"/>
                <a:gd name="connsiteX200" fmla="*/ 207384 w 497563"/>
                <a:gd name="connsiteY200" fmla="*/ 648690 h 1232265"/>
                <a:gd name="connsiteX201" fmla="*/ 207595 w 497563"/>
                <a:gd name="connsiteY201" fmla="*/ 646294 h 1232265"/>
                <a:gd name="connsiteX202" fmla="*/ 207778 w 497563"/>
                <a:gd name="connsiteY202" fmla="*/ 643852 h 1232265"/>
                <a:gd name="connsiteX203" fmla="*/ 208209 w 497563"/>
                <a:gd name="connsiteY203" fmla="*/ 639042 h 1232265"/>
                <a:gd name="connsiteX204" fmla="*/ 208384 w 497563"/>
                <a:gd name="connsiteY204" fmla="*/ 636645 h 1232265"/>
                <a:gd name="connsiteX205" fmla="*/ 208567 w 497563"/>
                <a:gd name="connsiteY205" fmla="*/ 634204 h 1232265"/>
                <a:gd name="connsiteX206" fmla="*/ 208741 w 497563"/>
                <a:gd name="connsiteY206" fmla="*/ 631799 h 1232265"/>
                <a:gd name="connsiteX207" fmla="*/ 208888 w 497563"/>
                <a:gd name="connsiteY207" fmla="*/ 629403 h 1232265"/>
                <a:gd name="connsiteX208" fmla="*/ 209071 w 497563"/>
                <a:gd name="connsiteY208" fmla="*/ 626997 h 1232265"/>
                <a:gd name="connsiteX209" fmla="*/ 209209 w 497563"/>
                <a:gd name="connsiteY209" fmla="*/ 624556 h 1232265"/>
                <a:gd name="connsiteX210" fmla="*/ 209392 w 497563"/>
                <a:gd name="connsiteY210" fmla="*/ 622160 h 1232265"/>
                <a:gd name="connsiteX211" fmla="*/ 209677 w 497563"/>
                <a:gd name="connsiteY211" fmla="*/ 617349 h 1232265"/>
                <a:gd name="connsiteX212" fmla="*/ 209787 w 497563"/>
                <a:gd name="connsiteY212" fmla="*/ 614917 h 1232265"/>
                <a:gd name="connsiteX213" fmla="*/ 210071 w 497563"/>
                <a:gd name="connsiteY213" fmla="*/ 610106 h 1232265"/>
                <a:gd name="connsiteX214" fmla="*/ 210181 w 497563"/>
                <a:gd name="connsiteY214" fmla="*/ 607701 h 1232265"/>
                <a:gd name="connsiteX215" fmla="*/ 210282 w 497563"/>
                <a:gd name="connsiteY215" fmla="*/ 605269 h 1232265"/>
                <a:gd name="connsiteX216" fmla="*/ 210392 w 497563"/>
                <a:gd name="connsiteY216" fmla="*/ 602863 h 1232265"/>
                <a:gd name="connsiteX217" fmla="*/ 210539 w 497563"/>
                <a:gd name="connsiteY217" fmla="*/ 600458 h 1232265"/>
                <a:gd name="connsiteX218" fmla="*/ 210640 w 497563"/>
                <a:gd name="connsiteY218" fmla="*/ 598062 h 1232265"/>
                <a:gd name="connsiteX219" fmla="*/ 210750 w 497563"/>
                <a:gd name="connsiteY219" fmla="*/ 595620 h 1232265"/>
                <a:gd name="connsiteX220" fmla="*/ 210823 w 497563"/>
                <a:gd name="connsiteY220" fmla="*/ 593215 h 1232265"/>
                <a:gd name="connsiteX221" fmla="*/ 211034 w 497563"/>
                <a:gd name="connsiteY221" fmla="*/ 588414 h 1232265"/>
                <a:gd name="connsiteX222" fmla="*/ 211144 w 497563"/>
                <a:gd name="connsiteY222" fmla="*/ 585972 h 1232265"/>
                <a:gd name="connsiteX223" fmla="*/ 211217 w 497563"/>
                <a:gd name="connsiteY223" fmla="*/ 583567 h 1232265"/>
                <a:gd name="connsiteX224" fmla="*/ 211428 w 497563"/>
                <a:gd name="connsiteY224" fmla="*/ 578766 h 1232265"/>
                <a:gd name="connsiteX225" fmla="*/ 211502 w 497563"/>
                <a:gd name="connsiteY225" fmla="*/ 576324 h 1232265"/>
                <a:gd name="connsiteX226" fmla="*/ 211722 w 497563"/>
                <a:gd name="connsiteY226" fmla="*/ 571523 h 1232265"/>
                <a:gd name="connsiteX227" fmla="*/ 211786 w 497563"/>
                <a:gd name="connsiteY227" fmla="*/ 569118 h 1232265"/>
                <a:gd name="connsiteX228" fmla="*/ 211896 w 497563"/>
                <a:gd name="connsiteY228" fmla="*/ 566685 h 1232265"/>
                <a:gd name="connsiteX229" fmla="*/ 212006 w 497563"/>
                <a:gd name="connsiteY229" fmla="*/ 564280 h 1232265"/>
                <a:gd name="connsiteX230" fmla="*/ 212079 w 497563"/>
                <a:gd name="connsiteY230" fmla="*/ 561875 h 1232265"/>
                <a:gd name="connsiteX231" fmla="*/ 212180 w 497563"/>
                <a:gd name="connsiteY231" fmla="*/ 559479 h 1232265"/>
                <a:gd name="connsiteX232" fmla="*/ 212290 w 497563"/>
                <a:gd name="connsiteY232" fmla="*/ 557037 h 1232265"/>
                <a:gd name="connsiteX233" fmla="*/ 212400 w 497563"/>
                <a:gd name="connsiteY233" fmla="*/ 554632 h 1232265"/>
                <a:gd name="connsiteX234" fmla="*/ 212474 w 497563"/>
                <a:gd name="connsiteY234" fmla="*/ 552227 h 1232265"/>
                <a:gd name="connsiteX235" fmla="*/ 212575 w 497563"/>
                <a:gd name="connsiteY235" fmla="*/ 549831 h 1232265"/>
                <a:gd name="connsiteX236" fmla="*/ 212685 w 497563"/>
                <a:gd name="connsiteY236" fmla="*/ 547389 h 1232265"/>
                <a:gd name="connsiteX237" fmla="*/ 212831 w 497563"/>
                <a:gd name="connsiteY237" fmla="*/ 544984 h 1232265"/>
                <a:gd name="connsiteX238" fmla="*/ 213042 w 497563"/>
                <a:gd name="connsiteY238" fmla="*/ 540183 h 1232265"/>
                <a:gd name="connsiteX239" fmla="*/ 213152 w 497563"/>
                <a:gd name="connsiteY239" fmla="*/ 537741 h 1232265"/>
                <a:gd name="connsiteX240" fmla="*/ 213290 w 497563"/>
                <a:gd name="connsiteY240" fmla="*/ 535345 h 1232265"/>
                <a:gd name="connsiteX241" fmla="*/ 213400 w 497563"/>
                <a:gd name="connsiteY241" fmla="*/ 532940 h 1232265"/>
                <a:gd name="connsiteX242" fmla="*/ 213547 w 497563"/>
                <a:gd name="connsiteY242" fmla="*/ 530535 h 1232265"/>
                <a:gd name="connsiteX243" fmla="*/ 213657 w 497563"/>
                <a:gd name="connsiteY243" fmla="*/ 528102 h 1232265"/>
                <a:gd name="connsiteX244" fmla="*/ 214079 w 497563"/>
                <a:gd name="connsiteY244" fmla="*/ 520887 h 1232265"/>
                <a:gd name="connsiteX245" fmla="*/ 214225 w 497563"/>
                <a:gd name="connsiteY245" fmla="*/ 518454 h 1232265"/>
                <a:gd name="connsiteX246" fmla="*/ 214372 w 497563"/>
                <a:gd name="connsiteY246" fmla="*/ 516049 h 1232265"/>
                <a:gd name="connsiteX247" fmla="*/ 214546 w 497563"/>
                <a:gd name="connsiteY247" fmla="*/ 513644 h 1232265"/>
                <a:gd name="connsiteX248" fmla="*/ 214693 w 497563"/>
                <a:gd name="connsiteY248" fmla="*/ 511248 h 1232265"/>
                <a:gd name="connsiteX249" fmla="*/ 214831 w 497563"/>
                <a:gd name="connsiteY249" fmla="*/ 508806 h 1232265"/>
                <a:gd name="connsiteX250" fmla="*/ 215372 w 497563"/>
                <a:gd name="connsiteY250" fmla="*/ 501600 h 1232265"/>
                <a:gd name="connsiteX251" fmla="*/ 215518 w 497563"/>
                <a:gd name="connsiteY251" fmla="*/ 499158 h 1232265"/>
                <a:gd name="connsiteX252" fmla="*/ 215876 w 497563"/>
                <a:gd name="connsiteY252" fmla="*/ 494357 h 1232265"/>
                <a:gd name="connsiteX253" fmla="*/ 216087 w 497563"/>
                <a:gd name="connsiteY253" fmla="*/ 491952 h 1232265"/>
                <a:gd name="connsiteX254" fmla="*/ 216270 w 497563"/>
                <a:gd name="connsiteY254" fmla="*/ 489510 h 1232265"/>
                <a:gd name="connsiteX255" fmla="*/ 216445 w 497563"/>
                <a:gd name="connsiteY255" fmla="*/ 487114 h 1232265"/>
                <a:gd name="connsiteX256" fmla="*/ 216665 w 497563"/>
                <a:gd name="connsiteY256" fmla="*/ 484709 h 1232265"/>
                <a:gd name="connsiteX257" fmla="*/ 216839 w 497563"/>
                <a:gd name="connsiteY257" fmla="*/ 482304 h 1232265"/>
                <a:gd name="connsiteX258" fmla="*/ 217059 w 497563"/>
                <a:gd name="connsiteY258" fmla="*/ 479871 h 1232265"/>
                <a:gd name="connsiteX259" fmla="*/ 217234 w 497563"/>
                <a:gd name="connsiteY259" fmla="*/ 477466 h 1232265"/>
                <a:gd name="connsiteX260" fmla="*/ 217454 w 497563"/>
                <a:gd name="connsiteY260" fmla="*/ 475061 h 1232265"/>
                <a:gd name="connsiteX261" fmla="*/ 217628 w 497563"/>
                <a:gd name="connsiteY261" fmla="*/ 472655 h 1232265"/>
                <a:gd name="connsiteX262" fmla="*/ 217848 w 497563"/>
                <a:gd name="connsiteY262" fmla="*/ 470223 h 1232265"/>
                <a:gd name="connsiteX263" fmla="*/ 218490 w 497563"/>
                <a:gd name="connsiteY263" fmla="*/ 463017 h 1232265"/>
                <a:gd name="connsiteX264" fmla="*/ 218701 w 497563"/>
                <a:gd name="connsiteY264" fmla="*/ 460575 h 1232265"/>
                <a:gd name="connsiteX265" fmla="*/ 218884 w 497563"/>
                <a:gd name="connsiteY265" fmla="*/ 458170 h 1232265"/>
                <a:gd name="connsiteX266" fmla="*/ 219315 w 497563"/>
                <a:gd name="connsiteY266" fmla="*/ 453368 h 1232265"/>
                <a:gd name="connsiteX267" fmla="*/ 219526 w 497563"/>
                <a:gd name="connsiteY267" fmla="*/ 450927 h 1232265"/>
                <a:gd name="connsiteX268" fmla="*/ 220168 w 497563"/>
                <a:gd name="connsiteY268" fmla="*/ 443720 h 1232265"/>
                <a:gd name="connsiteX269" fmla="*/ 220352 w 497563"/>
                <a:gd name="connsiteY269" fmla="*/ 441279 h 1232265"/>
                <a:gd name="connsiteX270" fmla="*/ 220783 w 497563"/>
                <a:gd name="connsiteY270" fmla="*/ 436477 h 1232265"/>
                <a:gd name="connsiteX271" fmla="*/ 220957 w 497563"/>
                <a:gd name="connsiteY271" fmla="*/ 434072 h 1232265"/>
                <a:gd name="connsiteX272" fmla="*/ 221177 w 497563"/>
                <a:gd name="connsiteY272" fmla="*/ 431640 h 1232265"/>
                <a:gd name="connsiteX273" fmla="*/ 221351 w 497563"/>
                <a:gd name="connsiteY273" fmla="*/ 429234 h 1232265"/>
                <a:gd name="connsiteX274" fmla="*/ 221571 w 497563"/>
                <a:gd name="connsiteY274" fmla="*/ 426829 h 1232265"/>
                <a:gd name="connsiteX275" fmla="*/ 221746 w 497563"/>
                <a:gd name="connsiteY275" fmla="*/ 424433 h 1232265"/>
                <a:gd name="connsiteX276" fmla="*/ 221929 w 497563"/>
                <a:gd name="connsiteY276" fmla="*/ 421992 h 1232265"/>
                <a:gd name="connsiteX277" fmla="*/ 222140 w 497563"/>
                <a:gd name="connsiteY277" fmla="*/ 419586 h 1232265"/>
                <a:gd name="connsiteX278" fmla="*/ 222323 w 497563"/>
                <a:gd name="connsiteY278" fmla="*/ 417190 h 1232265"/>
                <a:gd name="connsiteX279" fmla="*/ 222461 w 497563"/>
                <a:gd name="connsiteY279" fmla="*/ 414785 h 1232265"/>
                <a:gd name="connsiteX280" fmla="*/ 222644 w 497563"/>
                <a:gd name="connsiteY280" fmla="*/ 412343 h 1232265"/>
                <a:gd name="connsiteX281" fmla="*/ 222828 w 497563"/>
                <a:gd name="connsiteY281" fmla="*/ 409938 h 1232265"/>
                <a:gd name="connsiteX282" fmla="*/ 222965 w 497563"/>
                <a:gd name="connsiteY282" fmla="*/ 407542 h 1232265"/>
                <a:gd name="connsiteX283" fmla="*/ 223149 w 497563"/>
                <a:gd name="connsiteY283" fmla="*/ 405137 h 1232265"/>
                <a:gd name="connsiteX284" fmla="*/ 223286 w 497563"/>
                <a:gd name="connsiteY284" fmla="*/ 402695 h 1232265"/>
                <a:gd name="connsiteX285" fmla="*/ 223717 w 497563"/>
                <a:gd name="connsiteY285" fmla="*/ 395489 h 1232265"/>
                <a:gd name="connsiteX286" fmla="*/ 223864 w 497563"/>
                <a:gd name="connsiteY286" fmla="*/ 393056 h 1232265"/>
                <a:gd name="connsiteX287" fmla="*/ 224185 w 497563"/>
                <a:gd name="connsiteY287" fmla="*/ 385841 h 1232265"/>
                <a:gd name="connsiteX288" fmla="*/ 224295 w 497563"/>
                <a:gd name="connsiteY288" fmla="*/ 383408 h 1232265"/>
                <a:gd name="connsiteX289" fmla="*/ 224506 w 497563"/>
                <a:gd name="connsiteY289" fmla="*/ 378598 h 1232265"/>
                <a:gd name="connsiteX290" fmla="*/ 224579 w 497563"/>
                <a:gd name="connsiteY290" fmla="*/ 376202 h 1232265"/>
                <a:gd name="connsiteX291" fmla="*/ 224653 w 497563"/>
                <a:gd name="connsiteY291" fmla="*/ 373760 h 1232265"/>
                <a:gd name="connsiteX292" fmla="*/ 224864 w 497563"/>
                <a:gd name="connsiteY292" fmla="*/ 366554 h 1232265"/>
                <a:gd name="connsiteX293" fmla="*/ 224900 w 497563"/>
                <a:gd name="connsiteY293" fmla="*/ 364112 h 1232265"/>
                <a:gd name="connsiteX294" fmla="*/ 224974 w 497563"/>
                <a:gd name="connsiteY294" fmla="*/ 361716 h 1232265"/>
                <a:gd name="connsiteX295" fmla="*/ 225047 w 497563"/>
                <a:gd name="connsiteY295" fmla="*/ 356906 h 1232265"/>
                <a:gd name="connsiteX296" fmla="*/ 225047 w 497563"/>
                <a:gd name="connsiteY296" fmla="*/ 354464 h 1232265"/>
                <a:gd name="connsiteX297" fmla="*/ 225084 w 497563"/>
                <a:gd name="connsiteY297" fmla="*/ 352068 h 1232265"/>
                <a:gd name="connsiteX298" fmla="*/ 225084 w 497563"/>
                <a:gd name="connsiteY298" fmla="*/ 349663 h 1232265"/>
                <a:gd name="connsiteX299" fmla="*/ 225120 w 497563"/>
                <a:gd name="connsiteY299" fmla="*/ 347258 h 1232265"/>
                <a:gd name="connsiteX300" fmla="*/ 225120 w 497563"/>
                <a:gd name="connsiteY300" fmla="*/ 344825 h 1232265"/>
                <a:gd name="connsiteX301" fmla="*/ 225084 w 497563"/>
                <a:gd name="connsiteY301" fmla="*/ 342420 h 1232265"/>
                <a:gd name="connsiteX302" fmla="*/ 225084 w 497563"/>
                <a:gd name="connsiteY302" fmla="*/ 337619 h 1232265"/>
                <a:gd name="connsiteX303" fmla="*/ 225047 w 497563"/>
                <a:gd name="connsiteY303" fmla="*/ 335177 h 1232265"/>
                <a:gd name="connsiteX304" fmla="*/ 224937 w 497563"/>
                <a:gd name="connsiteY304" fmla="*/ 327971 h 1232265"/>
                <a:gd name="connsiteX305" fmla="*/ 224900 w 497563"/>
                <a:gd name="connsiteY305" fmla="*/ 325529 h 1232265"/>
                <a:gd name="connsiteX306" fmla="*/ 224864 w 497563"/>
                <a:gd name="connsiteY306" fmla="*/ 323124 h 1232265"/>
                <a:gd name="connsiteX307" fmla="*/ 224791 w 497563"/>
                <a:gd name="connsiteY307" fmla="*/ 320728 h 1232265"/>
                <a:gd name="connsiteX308" fmla="*/ 224754 w 497563"/>
                <a:gd name="connsiteY308" fmla="*/ 318323 h 1232265"/>
                <a:gd name="connsiteX309" fmla="*/ 224689 w 497563"/>
                <a:gd name="connsiteY309" fmla="*/ 315881 h 1232265"/>
                <a:gd name="connsiteX310" fmla="*/ 224653 w 497563"/>
                <a:gd name="connsiteY310" fmla="*/ 313485 h 1232265"/>
                <a:gd name="connsiteX311" fmla="*/ 224506 w 497563"/>
                <a:gd name="connsiteY311" fmla="*/ 308675 h 1232265"/>
                <a:gd name="connsiteX312" fmla="*/ 224433 w 497563"/>
                <a:gd name="connsiteY312" fmla="*/ 306242 h 1232265"/>
                <a:gd name="connsiteX313" fmla="*/ 224295 w 497563"/>
                <a:gd name="connsiteY313" fmla="*/ 301432 h 1232265"/>
                <a:gd name="connsiteX314" fmla="*/ 224185 w 497563"/>
                <a:gd name="connsiteY314" fmla="*/ 299027 h 1232265"/>
                <a:gd name="connsiteX315" fmla="*/ 224112 w 497563"/>
                <a:gd name="connsiteY315" fmla="*/ 296594 h 1232265"/>
                <a:gd name="connsiteX316" fmla="*/ 224038 w 497563"/>
                <a:gd name="connsiteY316" fmla="*/ 294189 h 1232265"/>
                <a:gd name="connsiteX317" fmla="*/ 223937 w 497563"/>
                <a:gd name="connsiteY317" fmla="*/ 291784 h 1232265"/>
                <a:gd name="connsiteX318" fmla="*/ 223864 w 497563"/>
                <a:gd name="connsiteY318" fmla="*/ 289388 h 1232265"/>
                <a:gd name="connsiteX319" fmla="*/ 223791 w 497563"/>
                <a:gd name="connsiteY319" fmla="*/ 286946 h 1232265"/>
                <a:gd name="connsiteX320" fmla="*/ 223681 w 497563"/>
                <a:gd name="connsiteY320" fmla="*/ 284541 h 1232265"/>
                <a:gd name="connsiteX321" fmla="*/ 223607 w 497563"/>
                <a:gd name="connsiteY321" fmla="*/ 282145 h 1232265"/>
                <a:gd name="connsiteX322" fmla="*/ 223506 w 497563"/>
                <a:gd name="connsiteY322" fmla="*/ 279740 h 1232265"/>
                <a:gd name="connsiteX323" fmla="*/ 223433 w 497563"/>
                <a:gd name="connsiteY323" fmla="*/ 277298 h 1232265"/>
                <a:gd name="connsiteX324" fmla="*/ 223360 w 497563"/>
                <a:gd name="connsiteY324" fmla="*/ 274902 h 1232265"/>
                <a:gd name="connsiteX325" fmla="*/ 223250 w 497563"/>
                <a:gd name="connsiteY325" fmla="*/ 272497 h 1232265"/>
                <a:gd name="connsiteX326" fmla="*/ 223185 w 497563"/>
                <a:gd name="connsiteY326" fmla="*/ 270091 h 1232265"/>
                <a:gd name="connsiteX327" fmla="*/ 223112 w 497563"/>
                <a:gd name="connsiteY327" fmla="*/ 267650 h 1232265"/>
                <a:gd name="connsiteX328" fmla="*/ 222965 w 497563"/>
                <a:gd name="connsiteY328" fmla="*/ 262849 h 1232265"/>
                <a:gd name="connsiteX329" fmla="*/ 222855 w 497563"/>
                <a:gd name="connsiteY329" fmla="*/ 260443 h 1232265"/>
                <a:gd name="connsiteX330" fmla="*/ 222791 w 497563"/>
                <a:gd name="connsiteY330" fmla="*/ 258011 h 1232265"/>
                <a:gd name="connsiteX331" fmla="*/ 222754 w 497563"/>
                <a:gd name="connsiteY331" fmla="*/ 255606 h 1232265"/>
                <a:gd name="connsiteX332" fmla="*/ 222608 w 497563"/>
                <a:gd name="connsiteY332" fmla="*/ 250795 h 1232265"/>
                <a:gd name="connsiteX333" fmla="*/ 222534 w 497563"/>
                <a:gd name="connsiteY333" fmla="*/ 248363 h 1232265"/>
                <a:gd name="connsiteX334" fmla="*/ 222498 w 497563"/>
                <a:gd name="connsiteY334" fmla="*/ 245957 h 1232265"/>
                <a:gd name="connsiteX335" fmla="*/ 222433 w 497563"/>
                <a:gd name="connsiteY335" fmla="*/ 243552 h 1232265"/>
                <a:gd name="connsiteX336" fmla="*/ 222397 w 497563"/>
                <a:gd name="connsiteY336" fmla="*/ 241156 h 1232265"/>
                <a:gd name="connsiteX337" fmla="*/ 222360 w 497563"/>
                <a:gd name="connsiteY337" fmla="*/ 238715 h 1232265"/>
                <a:gd name="connsiteX338" fmla="*/ 222287 w 497563"/>
                <a:gd name="connsiteY338" fmla="*/ 236309 h 1232265"/>
                <a:gd name="connsiteX339" fmla="*/ 222250 w 497563"/>
                <a:gd name="connsiteY339" fmla="*/ 233913 h 1232265"/>
                <a:gd name="connsiteX340" fmla="*/ 222250 w 497563"/>
                <a:gd name="connsiteY340" fmla="*/ 231508 h 1232265"/>
                <a:gd name="connsiteX341" fmla="*/ 222213 w 497563"/>
                <a:gd name="connsiteY341" fmla="*/ 229066 h 1232265"/>
                <a:gd name="connsiteX342" fmla="*/ 222177 w 497563"/>
                <a:gd name="connsiteY342" fmla="*/ 226671 h 1232265"/>
                <a:gd name="connsiteX343" fmla="*/ 222177 w 497563"/>
                <a:gd name="connsiteY343" fmla="*/ 224265 h 1232265"/>
                <a:gd name="connsiteX344" fmla="*/ 222140 w 497563"/>
                <a:gd name="connsiteY344" fmla="*/ 221860 h 1232265"/>
                <a:gd name="connsiteX345" fmla="*/ 222140 w 497563"/>
                <a:gd name="connsiteY345" fmla="*/ 212212 h 1232265"/>
                <a:gd name="connsiteX346" fmla="*/ 222177 w 497563"/>
                <a:gd name="connsiteY346" fmla="*/ 209779 h 1232265"/>
                <a:gd name="connsiteX347" fmla="*/ 222177 w 497563"/>
                <a:gd name="connsiteY347" fmla="*/ 207374 h 1232265"/>
                <a:gd name="connsiteX348" fmla="*/ 222250 w 497563"/>
                <a:gd name="connsiteY348" fmla="*/ 202573 h 1232265"/>
                <a:gd name="connsiteX349" fmla="*/ 222287 w 497563"/>
                <a:gd name="connsiteY349" fmla="*/ 200131 h 1232265"/>
                <a:gd name="connsiteX350" fmla="*/ 222397 w 497563"/>
                <a:gd name="connsiteY350" fmla="*/ 192925 h 1232265"/>
                <a:gd name="connsiteX351" fmla="*/ 222461 w 497563"/>
                <a:gd name="connsiteY351" fmla="*/ 190483 h 1232265"/>
                <a:gd name="connsiteX352" fmla="*/ 222498 w 497563"/>
                <a:gd name="connsiteY352" fmla="*/ 188078 h 1232265"/>
                <a:gd name="connsiteX353" fmla="*/ 222644 w 497563"/>
                <a:gd name="connsiteY353" fmla="*/ 183277 h 1232265"/>
                <a:gd name="connsiteX354" fmla="*/ 222718 w 497563"/>
                <a:gd name="connsiteY354" fmla="*/ 180835 h 1232265"/>
                <a:gd name="connsiteX355" fmla="*/ 222791 w 497563"/>
                <a:gd name="connsiteY355" fmla="*/ 178439 h 1232265"/>
                <a:gd name="connsiteX356" fmla="*/ 222892 w 497563"/>
                <a:gd name="connsiteY356" fmla="*/ 176034 h 1232265"/>
                <a:gd name="connsiteX357" fmla="*/ 222965 w 497563"/>
                <a:gd name="connsiteY357" fmla="*/ 173629 h 1232265"/>
                <a:gd name="connsiteX358" fmla="*/ 223075 w 497563"/>
                <a:gd name="connsiteY358" fmla="*/ 171196 h 1232265"/>
                <a:gd name="connsiteX359" fmla="*/ 223149 w 497563"/>
                <a:gd name="connsiteY359" fmla="*/ 168791 h 1232265"/>
                <a:gd name="connsiteX360" fmla="*/ 223360 w 497563"/>
                <a:gd name="connsiteY360" fmla="*/ 163981 h 1232265"/>
                <a:gd name="connsiteX361" fmla="*/ 223470 w 497563"/>
                <a:gd name="connsiteY361" fmla="*/ 161548 h 1232265"/>
                <a:gd name="connsiteX362" fmla="*/ 223791 w 497563"/>
                <a:gd name="connsiteY362" fmla="*/ 154342 h 1232265"/>
                <a:gd name="connsiteX363" fmla="*/ 223937 w 497563"/>
                <a:gd name="connsiteY363" fmla="*/ 151900 h 1232265"/>
                <a:gd name="connsiteX364" fmla="*/ 224148 w 497563"/>
                <a:gd name="connsiteY364" fmla="*/ 147099 h 1232265"/>
                <a:gd name="connsiteX365" fmla="*/ 224295 w 497563"/>
                <a:gd name="connsiteY365" fmla="*/ 144694 h 1232265"/>
                <a:gd name="connsiteX366" fmla="*/ 224433 w 497563"/>
                <a:gd name="connsiteY366" fmla="*/ 142252 h 1232265"/>
                <a:gd name="connsiteX367" fmla="*/ 224543 w 497563"/>
                <a:gd name="connsiteY367" fmla="*/ 139856 h 1232265"/>
                <a:gd name="connsiteX368" fmla="*/ 224827 w 497563"/>
                <a:gd name="connsiteY368" fmla="*/ 135046 h 1232265"/>
                <a:gd name="connsiteX369" fmla="*/ 224974 w 497563"/>
                <a:gd name="connsiteY369" fmla="*/ 132613 h 1232265"/>
                <a:gd name="connsiteX370" fmla="*/ 225405 w 497563"/>
                <a:gd name="connsiteY370" fmla="*/ 125398 h 1232265"/>
                <a:gd name="connsiteX371" fmla="*/ 225543 w 497563"/>
                <a:gd name="connsiteY371" fmla="*/ 122965 h 1232265"/>
                <a:gd name="connsiteX372" fmla="*/ 225974 w 497563"/>
                <a:gd name="connsiteY372" fmla="*/ 115759 h 1232265"/>
                <a:gd name="connsiteX373" fmla="*/ 226120 w 497563"/>
                <a:gd name="connsiteY373" fmla="*/ 113317 h 1232265"/>
                <a:gd name="connsiteX374" fmla="*/ 226295 w 497563"/>
                <a:gd name="connsiteY374" fmla="*/ 110912 h 1232265"/>
                <a:gd name="connsiteX375" fmla="*/ 226588 w 497563"/>
                <a:gd name="connsiteY375" fmla="*/ 106111 h 1232265"/>
                <a:gd name="connsiteX376" fmla="*/ 226726 w 497563"/>
                <a:gd name="connsiteY376" fmla="*/ 103669 h 1232265"/>
                <a:gd name="connsiteX377" fmla="*/ 226872 w 497563"/>
                <a:gd name="connsiteY377" fmla="*/ 101264 h 1232265"/>
                <a:gd name="connsiteX378" fmla="*/ 227047 w 497563"/>
                <a:gd name="connsiteY378" fmla="*/ 98868 h 1232265"/>
                <a:gd name="connsiteX379" fmla="*/ 227193 w 497563"/>
                <a:gd name="connsiteY379" fmla="*/ 96463 h 1232265"/>
                <a:gd name="connsiteX380" fmla="*/ 227340 w 497563"/>
                <a:gd name="connsiteY380" fmla="*/ 94021 h 1232265"/>
                <a:gd name="connsiteX381" fmla="*/ 227478 w 497563"/>
                <a:gd name="connsiteY381" fmla="*/ 91625 h 1232265"/>
                <a:gd name="connsiteX382" fmla="*/ 227661 w 497563"/>
                <a:gd name="connsiteY382" fmla="*/ 89220 h 1232265"/>
                <a:gd name="connsiteX383" fmla="*/ 227799 w 497563"/>
                <a:gd name="connsiteY383" fmla="*/ 86814 h 1232265"/>
                <a:gd name="connsiteX384" fmla="*/ 227945 w 497563"/>
                <a:gd name="connsiteY384" fmla="*/ 84382 h 1232265"/>
                <a:gd name="connsiteX385" fmla="*/ 228092 w 497563"/>
                <a:gd name="connsiteY385" fmla="*/ 81977 h 1232265"/>
                <a:gd name="connsiteX386" fmla="*/ 228266 w 497563"/>
                <a:gd name="connsiteY386" fmla="*/ 79572 h 1232265"/>
                <a:gd name="connsiteX387" fmla="*/ 228413 w 497563"/>
                <a:gd name="connsiteY387" fmla="*/ 77166 h 1232265"/>
                <a:gd name="connsiteX388" fmla="*/ 228551 w 497563"/>
                <a:gd name="connsiteY388" fmla="*/ 74734 h 1232265"/>
                <a:gd name="connsiteX389" fmla="*/ 228844 w 497563"/>
                <a:gd name="connsiteY389" fmla="*/ 69923 h 1232265"/>
                <a:gd name="connsiteX390" fmla="*/ 229018 w 497563"/>
                <a:gd name="connsiteY390" fmla="*/ 67527 h 1232265"/>
                <a:gd name="connsiteX391" fmla="*/ 229165 w 497563"/>
                <a:gd name="connsiteY391" fmla="*/ 65086 h 1232265"/>
                <a:gd name="connsiteX392" fmla="*/ 229596 w 497563"/>
                <a:gd name="connsiteY392" fmla="*/ 57879 h 1232265"/>
                <a:gd name="connsiteX393" fmla="*/ 229734 w 497563"/>
                <a:gd name="connsiteY393" fmla="*/ 55438 h 1232265"/>
                <a:gd name="connsiteX394" fmla="*/ 229917 w 497563"/>
                <a:gd name="connsiteY394" fmla="*/ 53042 h 1232265"/>
                <a:gd name="connsiteX395" fmla="*/ 230201 w 497563"/>
                <a:gd name="connsiteY395" fmla="*/ 48231 h 1232265"/>
                <a:gd name="connsiteX396" fmla="*/ 230348 w 497563"/>
                <a:gd name="connsiteY396" fmla="*/ 45789 h 1232265"/>
                <a:gd name="connsiteX397" fmla="*/ 230779 w 497563"/>
                <a:gd name="connsiteY397" fmla="*/ 38583 h 1232265"/>
                <a:gd name="connsiteX398" fmla="*/ 230917 w 497563"/>
                <a:gd name="connsiteY398" fmla="*/ 36150 h 1232265"/>
                <a:gd name="connsiteX399" fmla="*/ 231210 w 497563"/>
                <a:gd name="connsiteY399" fmla="*/ 31340 h 1232265"/>
                <a:gd name="connsiteX400" fmla="*/ 231384 w 497563"/>
                <a:gd name="connsiteY400" fmla="*/ 28944 h 1232265"/>
                <a:gd name="connsiteX401" fmla="*/ 231531 w 497563"/>
                <a:gd name="connsiteY401" fmla="*/ 26502 h 1232265"/>
                <a:gd name="connsiteX402" fmla="*/ 231962 w 497563"/>
                <a:gd name="connsiteY402" fmla="*/ 19296 h 1232265"/>
                <a:gd name="connsiteX403" fmla="*/ 232100 w 497563"/>
                <a:gd name="connsiteY403" fmla="*/ 16854 h 1232265"/>
                <a:gd name="connsiteX404" fmla="*/ 232384 w 497563"/>
                <a:gd name="connsiteY404" fmla="*/ 12053 h 1232265"/>
                <a:gd name="connsiteX405" fmla="*/ 232567 w 497563"/>
                <a:gd name="connsiteY405" fmla="*/ 9648 h 1232265"/>
                <a:gd name="connsiteX406" fmla="*/ 232714 w 497563"/>
                <a:gd name="connsiteY406" fmla="*/ 7206 h 1232265"/>
                <a:gd name="connsiteX407" fmla="*/ 233136 w 497563"/>
                <a:gd name="connsiteY407" fmla="*/ 0 h 1232265"/>
                <a:gd name="connsiteX408" fmla="*/ 264418 w 497563"/>
                <a:gd name="connsiteY408" fmla="*/ 0 h 1232265"/>
                <a:gd name="connsiteX409" fmla="*/ 264849 w 497563"/>
                <a:gd name="connsiteY409" fmla="*/ 7206 h 1232265"/>
                <a:gd name="connsiteX410" fmla="*/ 265024 w 497563"/>
                <a:gd name="connsiteY410" fmla="*/ 9648 h 1232265"/>
                <a:gd name="connsiteX411" fmla="*/ 265455 w 497563"/>
                <a:gd name="connsiteY411" fmla="*/ 16854 h 1232265"/>
                <a:gd name="connsiteX412" fmla="*/ 265601 w 497563"/>
                <a:gd name="connsiteY412" fmla="*/ 19296 h 1232265"/>
                <a:gd name="connsiteX413" fmla="*/ 266023 w 497563"/>
                <a:gd name="connsiteY413" fmla="*/ 26502 h 1232265"/>
                <a:gd name="connsiteX414" fmla="*/ 266207 w 497563"/>
                <a:gd name="connsiteY414" fmla="*/ 28944 h 1232265"/>
                <a:gd name="connsiteX415" fmla="*/ 266638 w 497563"/>
                <a:gd name="connsiteY415" fmla="*/ 36150 h 1232265"/>
                <a:gd name="connsiteX416" fmla="*/ 266775 w 497563"/>
                <a:gd name="connsiteY416" fmla="*/ 38583 h 1232265"/>
                <a:gd name="connsiteX417" fmla="*/ 267206 w 497563"/>
                <a:gd name="connsiteY417" fmla="*/ 45789 h 1232265"/>
                <a:gd name="connsiteX418" fmla="*/ 267353 w 497563"/>
                <a:gd name="connsiteY418" fmla="*/ 48231 h 1232265"/>
                <a:gd name="connsiteX419" fmla="*/ 267500 w 497563"/>
                <a:gd name="connsiteY419" fmla="*/ 50636 h 1232265"/>
                <a:gd name="connsiteX420" fmla="*/ 267674 w 497563"/>
                <a:gd name="connsiteY420" fmla="*/ 53042 h 1232265"/>
                <a:gd name="connsiteX421" fmla="*/ 267821 w 497563"/>
                <a:gd name="connsiteY421" fmla="*/ 55438 h 1232265"/>
                <a:gd name="connsiteX422" fmla="*/ 267958 w 497563"/>
                <a:gd name="connsiteY422" fmla="*/ 57879 h 1232265"/>
                <a:gd name="connsiteX423" fmla="*/ 268389 w 497563"/>
                <a:gd name="connsiteY423" fmla="*/ 65086 h 1232265"/>
                <a:gd name="connsiteX424" fmla="*/ 268536 w 497563"/>
                <a:gd name="connsiteY424" fmla="*/ 67527 h 1232265"/>
                <a:gd name="connsiteX425" fmla="*/ 268710 w 497563"/>
                <a:gd name="connsiteY425" fmla="*/ 69923 h 1232265"/>
                <a:gd name="connsiteX426" fmla="*/ 269004 w 497563"/>
                <a:gd name="connsiteY426" fmla="*/ 74734 h 1232265"/>
                <a:gd name="connsiteX427" fmla="*/ 269141 w 497563"/>
                <a:gd name="connsiteY427" fmla="*/ 77166 h 1232265"/>
                <a:gd name="connsiteX428" fmla="*/ 269325 w 497563"/>
                <a:gd name="connsiteY428" fmla="*/ 79572 h 1232265"/>
                <a:gd name="connsiteX429" fmla="*/ 269609 w 497563"/>
                <a:gd name="connsiteY429" fmla="*/ 84382 h 1232265"/>
                <a:gd name="connsiteX430" fmla="*/ 269756 w 497563"/>
                <a:gd name="connsiteY430" fmla="*/ 86814 h 1232265"/>
                <a:gd name="connsiteX431" fmla="*/ 269893 w 497563"/>
                <a:gd name="connsiteY431" fmla="*/ 89220 h 1232265"/>
                <a:gd name="connsiteX432" fmla="*/ 270077 w 497563"/>
                <a:gd name="connsiteY432" fmla="*/ 91625 h 1232265"/>
                <a:gd name="connsiteX433" fmla="*/ 270214 w 497563"/>
                <a:gd name="connsiteY433" fmla="*/ 94021 h 1232265"/>
                <a:gd name="connsiteX434" fmla="*/ 270361 w 497563"/>
                <a:gd name="connsiteY434" fmla="*/ 96463 h 1232265"/>
                <a:gd name="connsiteX435" fmla="*/ 270508 w 497563"/>
                <a:gd name="connsiteY435" fmla="*/ 98868 h 1232265"/>
                <a:gd name="connsiteX436" fmla="*/ 270682 w 497563"/>
                <a:gd name="connsiteY436" fmla="*/ 101264 h 1232265"/>
                <a:gd name="connsiteX437" fmla="*/ 270829 w 497563"/>
                <a:gd name="connsiteY437" fmla="*/ 103669 h 1232265"/>
                <a:gd name="connsiteX438" fmla="*/ 270975 w 497563"/>
                <a:gd name="connsiteY438" fmla="*/ 106111 h 1232265"/>
                <a:gd name="connsiteX439" fmla="*/ 271113 w 497563"/>
                <a:gd name="connsiteY439" fmla="*/ 108507 h 1232265"/>
                <a:gd name="connsiteX440" fmla="*/ 271296 w 497563"/>
                <a:gd name="connsiteY440" fmla="*/ 110912 h 1232265"/>
                <a:gd name="connsiteX441" fmla="*/ 271434 w 497563"/>
                <a:gd name="connsiteY441" fmla="*/ 113317 h 1232265"/>
                <a:gd name="connsiteX442" fmla="*/ 271581 w 497563"/>
                <a:gd name="connsiteY442" fmla="*/ 115759 h 1232265"/>
                <a:gd name="connsiteX443" fmla="*/ 272012 w 497563"/>
                <a:gd name="connsiteY443" fmla="*/ 122965 h 1232265"/>
                <a:gd name="connsiteX444" fmla="*/ 272150 w 497563"/>
                <a:gd name="connsiteY444" fmla="*/ 125398 h 1232265"/>
                <a:gd name="connsiteX445" fmla="*/ 272581 w 497563"/>
                <a:gd name="connsiteY445" fmla="*/ 132613 h 1232265"/>
                <a:gd name="connsiteX446" fmla="*/ 272727 w 497563"/>
                <a:gd name="connsiteY446" fmla="*/ 135046 h 1232265"/>
                <a:gd name="connsiteX447" fmla="*/ 273012 w 497563"/>
                <a:gd name="connsiteY447" fmla="*/ 139856 h 1232265"/>
                <a:gd name="connsiteX448" fmla="*/ 273122 w 497563"/>
                <a:gd name="connsiteY448" fmla="*/ 142252 h 1232265"/>
                <a:gd name="connsiteX449" fmla="*/ 273268 w 497563"/>
                <a:gd name="connsiteY449" fmla="*/ 144694 h 1232265"/>
                <a:gd name="connsiteX450" fmla="*/ 273406 w 497563"/>
                <a:gd name="connsiteY450" fmla="*/ 147099 h 1232265"/>
                <a:gd name="connsiteX451" fmla="*/ 273516 w 497563"/>
                <a:gd name="connsiteY451" fmla="*/ 149495 h 1232265"/>
                <a:gd name="connsiteX452" fmla="*/ 273654 w 497563"/>
                <a:gd name="connsiteY452" fmla="*/ 151900 h 1232265"/>
                <a:gd name="connsiteX453" fmla="*/ 273764 w 497563"/>
                <a:gd name="connsiteY453" fmla="*/ 154342 h 1232265"/>
                <a:gd name="connsiteX454" fmla="*/ 274085 w 497563"/>
                <a:gd name="connsiteY454" fmla="*/ 161548 h 1232265"/>
                <a:gd name="connsiteX455" fmla="*/ 274195 w 497563"/>
                <a:gd name="connsiteY455" fmla="*/ 163981 h 1232265"/>
                <a:gd name="connsiteX456" fmla="*/ 274516 w 497563"/>
                <a:gd name="connsiteY456" fmla="*/ 171196 h 1232265"/>
                <a:gd name="connsiteX457" fmla="*/ 274589 w 497563"/>
                <a:gd name="connsiteY457" fmla="*/ 173629 h 1232265"/>
                <a:gd name="connsiteX458" fmla="*/ 274699 w 497563"/>
                <a:gd name="connsiteY458" fmla="*/ 176034 h 1232265"/>
                <a:gd name="connsiteX459" fmla="*/ 274837 w 497563"/>
                <a:gd name="connsiteY459" fmla="*/ 180835 h 1232265"/>
                <a:gd name="connsiteX460" fmla="*/ 274910 w 497563"/>
                <a:gd name="connsiteY460" fmla="*/ 183277 h 1232265"/>
                <a:gd name="connsiteX461" fmla="*/ 275057 w 497563"/>
                <a:gd name="connsiteY461" fmla="*/ 188078 h 1232265"/>
                <a:gd name="connsiteX462" fmla="*/ 275093 w 497563"/>
                <a:gd name="connsiteY462" fmla="*/ 190483 h 1232265"/>
                <a:gd name="connsiteX463" fmla="*/ 275167 w 497563"/>
                <a:gd name="connsiteY463" fmla="*/ 192925 h 1232265"/>
                <a:gd name="connsiteX464" fmla="*/ 275231 w 497563"/>
                <a:gd name="connsiteY464" fmla="*/ 197726 h 1232265"/>
                <a:gd name="connsiteX465" fmla="*/ 275304 w 497563"/>
                <a:gd name="connsiteY465" fmla="*/ 200131 h 1232265"/>
                <a:gd name="connsiteX466" fmla="*/ 275304 w 497563"/>
                <a:gd name="connsiteY466" fmla="*/ 202573 h 1232265"/>
                <a:gd name="connsiteX467" fmla="*/ 275378 w 497563"/>
                <a:gd name="connsiteY467" fmla="*/ 207374 h 1232265"/>
                <a:gd name="connsiteX468" fmla="*/ 275378 w 497563"/>
                <a:gd name="connsiteY468" fmla="*/ 209779 h 1232265"/>
                <a:gd name="connsiteX469" fmla="*/ 275414 w 497563"/>
                <a:gd name="connsiteY469" fmla="*/ 212212 h 1232265"/>
                <a:gd name="connsiteX470" fmla="*/ 275414 w 497563"/>
                <a:gd name="connsiteY470" fmla="*/ 221860 h 1232265"/>
                <a:gd name="connsiteX471" fmla="*/ 275378 w 497563"/>
                <a:gd name="connsiteY471" fmla="*/ 224265 h 1232265"/>
                <a:gd name="connsiteX472" fmla="*/ 275378 w 497563"/>
                <a:gd name="connsiteY472" fmla="*/ 226671 h 1232265"/>
                <a:gd name="connsiteX473" fmla="*/ 275341 w 497563"/>
                <a:gd name="connsiteY473" fmla="*/ 229066 h 1232265"/>
                <a:gd name="connsiteX474" fmla="*/ 275341 w 497563"/>
                <a:gd name="connsiteY474" fmla="*/ 231508 h 1232265"/>
                <a:gd name="connsiteX475" fmla="*/ 275231 w 497563"/>
                <a:gd name="connsiteY475" fmla="*/ 238715 h 1232265"/>
                <a:gd name="connsiteX476" fmla="*/ 275167 w 497563"/>
                <a:gd name="connsiteY476" fmla="*/ 241156 h 1232265"/>
                <a:gd name="connsiteX477" fmla="*/ 275130 w 497563"/>
                <a:gd name="connsiteY477" fmla="*/ 243552 h 1232265"/>
                <a:gd name="connsiteX478" fmla="*/ 275057 w 497563"/>
                <a:gd name="connsiteY478" fmla="*/ 245957 h 1232265"/>
                <a:gd name="connsiteX479" fmla="*/ 275020 w 497563"/>
                <a:gd name="connsiteY479" fmla="*/ 248363 h 1232265"/>
                <a:gd name="connsiteX480" fmla="*/ 274947 w 497563"/>
                <a:gd name="connsiteY480" fmla="*/ 250795 h 1232265"/>
                <a:gd name="connsiteX481" fmla="*/ 274873 w 497563"/>
                <a:gd name="connsiteY481" fmla="*/ 253200 h 1232265"/>
                <a:gd name="connsiteX482" fmla="*/ 274837 w 497563"/>
                <a:gd name="connsiteY482" fmla="*/ 255606 h 1232265"/>
                <a:gd name="connsiteX483" fmla="*/ 274772 w 497563"/>
                <a:gd name="connsiteY483" fmla="*/ 258011 h 1232265"/>
                <a:gd name="connsiteX484" fmla="*/ 274699 w 497563"/>
                <a:gd name="connsiteY484" fmla="*/ 260443 h 1232265"/>
                <a:gd name="connsiteX485" fmla="*/ 274626 w 497563"/>
                <a:gd name="connsiteY485" fmla="*/ 262849 h 1232265"/>
                <a:gd name="connsiteX486" fmla="*/ 274516 w 497563"/>
                <a:gd name="connsiteY486" fmla="*/ 265254 h 1232265"/>
                <a:gd name="connsiteX487" fmla="*/ 274442 w 497563"/>
                <a:gd name="connsiteY487" fmla="*/ 267650 h 1232265"/>
                <a:gd name="connsiteX488" fmla="*/ 274378 w 497563"/>
                <a:gd name="connsiteY488" fmla="*/ 270091 h 1232265"/>
                <a:gd name="connsiteX489" fmla="*/ 274305 w 497563"/>
                <a:gd name="connsiteY489" fmla="*/ 272497 h 1232265"/>
                <a:gd name="connsiteX490" fmla="*/ 274195 w 497563"/>
                <a:gd name="connsiteY490" fmla="*/ 274902 h 1232265"/>
                <a:gd name="connsiteX491" fmla="*/ 274121 w 497563"/>
                <a:gd name="connsiteY491" fmla="*/ 277298 h 1232265"/>
                <a:gd name="connsiteX492" fmla="*/ 274048 w 497563"/>
                <a:gd name="connsiteY492" fmla="*/ 279740 h 1232265"/>
                <a:gd name="connsiteX493" fmla="*/ 273947 w 497563"/>
                <a:gd name="connsiteY493" fmla="*/ 282145 h 1232265"/>
                <a:gd name="connsiteX494" fmla="*/ 273874 w 497563"/>
                <a:gd name="connsiteY494" fmla="*/ 284541 h 1232265"/>
                <a:gd name="connsiteX495" fmla="*/ 273764 w 497563"/>
                <a:gd name="connsiteY495" fmla="*/ 286946 h 1232265"/>
                <a:gd name="connsiteX496" fmla="*/ 273690 w 497563"/>
                <a:gd name="connsiteY496" fmla="*/ 289388 h 1232265"/>
                <a:gd name="connsiteX497" fmla="*/ 273626 w 497563"/>
                <a:gd name="connsiteY497" fmla="*/ 291784 h 1232265"/>
                <a:gd name="connsiteX498" fmla="*/ 273516 w 497563"/>
                <a:gd name="connsiteY498" fmla="*/ 294189 h 1232265"/>
                <a:gd name="connsiteX499" fmla="*/ 273443 w 497563"/>
                <a:gd name="connsiteY499" fmla="*/ 296594 h 1232265"/>
                <a:gd name="connsiteX500" fmla="*/ 273369 w 497563"/>
                <a:gd name="connsiteY500" fmla="*/ 299027 h 1232265"/>
                <a:gd name="connsiteX501" fmla="*/ 273296 w 497563"/>
                <a:gd name="connsiteY501" fmla="*/ 301432 h 1232265"/>
                <a:gd name="connsiteX502" fmla="*/ 273195 w 497563"/>
                <a:gd name="connsiteY502" fmla="*/ 303837 h 1232265"/>
                <a:gd name="connsiteX503" fmla="*/ 273122 w 497563"/>
                <a:gd name="connsiteY503" fmla="*/ 306242 h 1232265"/>
                <a:gd name="connsiteX504" fmla="*/ 273048 w 497563"/>
                <a:gd name="connsiteY504" fmla="*/ 308675 h 1232265"/>
                <a:gd name="connsiteX505" fmla="*/ 272975 w 497563"/>
                <a:gd name="connsiteY505" fmla="*/ 311080 h 1232265"/>
                <a:gd name="connsiteX506" fmla="*/ 272938 w 497563"/>
                <a:gd name="connsiteY506" fmla="*/ 313485 h 1232265"/>
                <a:gd name="connsiteX507" fmla="*/ 272874 w 497563"/>
                <a:gd name="connsiteY507" fmla="*/ 315881 h 1232265"/>
                <a:gd name="connsiteX508" fmla="*/ 272801 w 497563"/>
                <a:gd name="connsiteY508" fmla="*/ 318323 h 1232265"/>
                <a:gd name="connsiteX509" fmla="*/ 272764 w 497563"/>
                <a:gd name="connsiteY509" fmla="*/ 320728 h 1232265"/>
                <a:gd name="connsiteX510" fmla="*/ 272691 w 497563"/>
                <a:gd name="connsiteY510" fmla="*/ 323124 h 1232265"/>
                <a:gd name="connsiteX511" fmla="*/ 272654 w 497563"/>
                <a:gd name="connsiteY511" fmla="*/ 325529 h 1232265"/>
                <a:gd name="connsiteX512" fmla="*/ 272617 w 497563"/>
                <a:gd name="connsiteY512" fmla="*/ 327971 h 1232265"/>
                <a:gd name="connsiteX513" fmla="*/ 272507 w 497563"/>
                <a:gd name="connsiteY513" fmla="*/ 335177 h 1232265"/>
                <a:gd name="connsiteX514" fmla="*/ 272507 w 497563"/>
                <a:gd name="connsiteY514" fmla="*/ 337619 h 1232265"/>
                <a:gd name="connsiteX515" fmla="*/ 272480 w 497563"/>
                <a:gd name="connsiteY515" fmla="*/ 340015 h 1232265"/>
                <a:gd name="connsiteX516" fmla="*/ 272480 w 497563"/>
                <a:gd name="connsiteY516" fmla="*/ 352068 h 1232265"/>
                <a:gd name="connsiteX517" fmla="*/ 272507 w 497563"/>
                <a:gd name="connsiteY517" fmla="*/ 354464 h 1232265"/>
                <a:gd name="connsiteX518" fmla="*/ 272544 w 497563"/>
                <a:gd name="connsiteY518" fmla="*/ 356906 h 1232265"/>
                <a:gd name="connsiteX519" fmla="*/ 272544 w 497563"/>
                <a:gd name="connsiteY519" fmla="*/ 359311 h 1232265"/>
                <a:gd name="connsiteX520" fmla="*/ 272617 w 497563"/>
                <a:gd name="connsiteY520" fmla="*/ 361716 h 1232265"/>
                <a:gd name="connsiteX521" fmla="*/ 272654 w 497563"/>
                <a:gd name="connsiteY521" fmla="*/ 364112 h 1232265"/>
                <a:gd name="connsiteX522" fmla="*/ 272691 w 497563"/>
                <a:gd name="connsiteY522" fmla="*/ 366554 h 1232265"/>
                <a:gd name="connsiteX523" fmla="*/ 272902 w 497563"/>
                <a:gd name="connsiteY523" fmla="*/ 373760 h 1232265"/>
                <a:gd name="connsiteX524" fmla="*/ 272975 w 497563"/>
                <a:gd name="connsiteY524" fmla="*/ 376202 h 1232265"/>
                <a:gd name="connsiteX525" fmla="*/ 273085 w 497563"/>
                <a:gd name="connsiteY525" fmla="*/ 378598 h 1232265"/>
                <a:gd name="connsiteX526" fmla="*/ 273158 w 497563"/>
                <a:gd name="connsiteY526" fmla="*/ 381003 h 1232265"/>
                <a:gd name="connsiteX527" fmla="*/ 273268 w 497563"/>
                <a:gd name="connsiteY527" fmla="*/ 383408 h 1232265"/>
                <a:gd name="connsiteX528" fmla="*/ 273369 w 497563"/>
                <a:gd name="connsiteY528" fmla="*/ 385841 h 1232265"/>
                <a:gd name="connsiteX529" fmla="*/ 273589 w 497563"/>
                <a:gd name="connsiteY529" fmla="*/ 390651 h 1232265"/>
                <a:gd name="connsiteX530" fmla="*/ 273727 w 497563"/>
                <a:gd name="connsiteY530" fmla="*/ 393056 h 1232265"/>
                <a:gd name="connsiteX531" fmla="*/ 273837 w 497563"/>
                <a:gd name="connsiteY531" fmla="*/ 395489 h 1232265"/>
                <a:gd name="connsiteX532" fmla="*/ 274268 w 497563"/>
                <a:gd name="connsiteY532" fmla="*/ 402695 h 1232265"/>
                <a:gd name="connsiteX533" fmla="*/ 274406 w 497563"/>
                <a:gd name="connsiteY533" fmla="*/ 405137 h 1232265"/>
                <a:gd name="connsiteX534" fmla="*/ 274589 w 497563"/>
                <a:gd name="connsiteY534" fmla="*/ 407542 h 1232265"/>
                <a:gd name="connsiteX535" fmla="*/ 274736 w 497563"/>
                <a:gd name="connsiteY535" fmla="*/ 409938 h 1232265"/>
                <a:gd name="connsiteX536" fmla="*/ 274910 w 497563"/>
                <a:gd name="connsiteY536" fmla="*/ 412343 h 1232265"/>
                <a:gd name="connsiteX537" fmla="*/ 275093 w 497563"/>
                <a:gd name="connsiteY537" fmla="*/ 414785 h 1232265"/>
                <a:gd name="connsiteX538" fmla="*/ 275625 w 497563"/>
                <a:gd name="connsiteY538" fmla="*/ 421992 h 1232265"/>
                <a:gd name="connsiteX539" fmla="*/ 275809 w 497563"/>
                <a:gd name="connsiteY539" fmla="*/ 424433 h 1232265"/>
                <a:gd name="connsiteX540" fmla="*/ 275983 w 497563"/>
                <a:gd name="connsiteY540" fmla="*/ 426829 h 1232265"/>
                <a:gd name="connsiteX541" fmla="*/ 276203 w 497563"/>
                <a:gd name="connsiteY541" fmla="*/ 429234 h 1232265"/>
                <a:gd name="connsiteX542" fmla="*/ 276377 w 497563"/>
                <a:gd name="connsiteY542" fmla="*/ 431640 h 1232265"/>
                <a:gd name="connsiteX543" fmla="*/ 276597 w 497563"/>
                <a:gd name="connsiteY543" fmla="*/ 434072 h 1232265"/>
                <a:gd name="connsiteX544" fmla="*/ 276772 w 497563"/>
                <a:gd name="connsiteY544" fmla="*/ 436477 h 1232265"/>
                <a:gd name="connsiteX545" fmla="*/ 277203 w 497563"/>
                <a:gd name="connsiteY545" fmla="*/ 441279 h 1232265"/>
                <a:gd name="connsiteX546" fmla="*/ 277423 w 497563"/>
                <a:gd name="connsiteY546" fmla="*/ 443720 h 1232265"/>
                <a:gd name="connsiteX547" fmla="*/ 277597 w 497563"/>
                <a:gd name="connsiteY547" fmla="*/ 446125 h 1232265"/>
                <a:gd name="connsiteX548" fmla="*/ 278028 w 497563"/>
                <a:gd name="connsiteY548" fmla="*/ 450927 h 1232265"/>
                <a:gd name="connsiteX549" fmla="*/ 278239 w 497563"/>
                <a:gd name="connsiteY549" fmla="*/ 453368 h 1232265"/>
                <a:gd name="connsiteX550" fmla="*/ 278890 w 497563"/>
                <a:gd name="connsiteY550" fmla="*/ 460575 h 1232265"/>
                <a:gd name="connsiteX551" fmla="*/ 279101 w 497563"/>
                <a:gd name="connsiteY551" fmla="*/ 463017 h 1232265"/>
                <a:gd name="connsiteX552" fmla="*/ 279284 w 497563"/>
                <a:gd name="connsiteY552" fmla="*/ 465412 h 1232265"/>
                <a:gd name="connsiteX553" fmla="*/ 279715 w 497563"/>
                <a:gd name="connsiteY553" fmla="*/ 470223 h 1232265"/>
                <a:gd name="connsiteX554" fmla="*/ 279926 w 497563"/>
                <a:gd name="connsiteY554" fmla="*/ 472655 h 1232265"/>
                <a:gd name="connsiteX555" fmla="*/ 280110 w 497563"/>
                <a:gd name="connsiteY555" fmla="*/ 475061 h 1232265"/>
                <a:gd name="connsiteX556" fmla="*/ 280532 w 497563"/>
                <a:gd name="connsiteY556" fmla="*/ 479871 h 1232265"/>
                <a:gd name="connsiteX557" fmla="*/ 280715 w 497563"/>
                <a:gd name="connsiteY557" fmla="*/ 482304 h 1232265"/>
                <a:gd name="connsiteX558" fmla="*/ 280926 w 497563"/>
                <a:gd name="connsiteY558" fmla="*/ 484709 h 1232265"/>
                <a:gd name="connsiteX559" fmla="*/ 281284 w 497563"/>
                <a:gd name="connsiteY559" fmla="*/ 489510 h 1232265"/>
                <a:gd name="connsiteX560" fmla="*/ 281504 w 497563"/>
                <a:gd name="connsiteY560" fmla="*/ 491952 h 1232265"/>
                <a:gd name="connsiteX561" fmla="*/ 282045 w 497563"/>
                <a:gd name="connsiteY561" fmla="*/ 499158 h 1232265"/>
                <a:gd name="connsiteX562" fmla="*/ 282219 w 497563"/>
                <a:gd name="connsiteY562" fmla="*/ 501600 h 1232265"/>
                <a:gd name="connsiteX563" fmla="*/ 282366 w 497563"/>
                <a:gd name="connsiteY563" fmla="*/ 504005 h 1232265"/>
                <a:gd name="connsiteX564" fmla="*/ 282724 w 497563"/>
                <a:gd name="connsiteY564" fmla="*/ 508806 h 1232265"/>
                <a:gd name="connsiteX565" fmla="*/ 282861 w 497563"/>
                <a:gd name="connsiteY565" fmla="*/ 511248 h 1232265"/>
                <a:gd name="connsiteX566" fmla="*/ 283045 w 497563"/>
                <a:gd name="connsiteY566" fmla="*/ 513644 h 1232265"/>
                <a:gd name="connsiteX567" fmla="*/ 283329 w 497563"/>
                <a:gd name="connsiteY567" fmla="*/ 518454 h 1232265"/>
                <a:gd name="connsiteX568" fmla="*/ 283476 w 497563"/>
                <a:gd name="connsiteY568" fmla="*/ 520887 h 1232265"/>
                <a:gd name="connsiteX569" fmla="*/ 283907 w 497563"/>
                <a:gd name="connsiteY569" fmla="*/ 528102 h 1232265"/>
                <a:gd name="connsiteX570" fmla="*/ 284008 w 497563"/>
                <a:gd name="connsiteY570" fmla="*/ 530535 h 1232265"/>
                <a:gd name="connsiteX571" fmla="*/ 284301 w 497563"/>
                <a:gd name="connsiteY571" fmla="*/ 535345 h 1232265"/>
                <a:gd name="connsiteX572" fmla="*/ 284402 w 497563"/>
                <a:gd name="connsiteY572" fmla="*/ 537741 h 1232265"/>
                <a:gd name="connsiteX573" fmla="*/ 284512 w 497563"/>
                <a:gd name="connsiteY573" fmla="*/ 540183 h 1232265"/>
                <a:gd name="connsiteX574" fmla="*/ 284622 w 497563"/>
                <a:gd name="connsiteY574" fmla="*/ 542588 h 1232265"/>
                <a:gd name="connsiteX575" fmla="*/ 284760 w 497563"/>
                <a:gd name="connsiteY575" fmla="*/ 544984 h 1232265"/>
                <a:gd name="connsiteX576" fmla="*/ 284870 w 497563"/>
                <a:gd name="connsiteY576" fmla="*/ 547389 h 1232265"/>
                <a:gd name="connsiteX577" fmla="*/ 284980 w 497563"/>
                <a:gd name="connsiteY577" fmla="*/ 549831 h 1232265"/>
                <a:gd name="connsiteX578" fmla="*/ 285191 w 497563"/>
                <a:gd name="connsiteY578" fmla="*/ 554632 h 1232265"/>
                <a:gd name="connsiteX579" fmla="*/ 285264 w 497563"/>
                <a:gd name="connsiteY579" fmla="*/ 557037 h 1232265"/>
                <a:gd name="connsiteX580" fmla="*/ 285374 w 497563"/>
                <a:gd name="connsiteY580" fmla="*/ 559479 h 1232265"/>
                <a:gd name="connsiteX581" fmla="*/ 285585 w 497563"/>
                <a:gd name="connsiteY581" fmla="*/ 564280 h 1232265"/>
                <a:gd name="connsiteX582" fmla="*/ 285658 w 497563"/>
                <a:gd name="connsiteY582" fmla="*/ 566685 h 1232265"/>
                <a:gd name="connsiteX583" fmla="*/ 285768 w 497563"/>
                <a:gd name="connsiteY583" fmla="*/ 569118 h 1232265"/>
                <a:gd name="connsiteX584" fmla="*/ 285869 w 497563"/>
                <a:gd name="connsiteY584" fmla="*/ 571523 h 1232265"/>
                <a:gd name="connsiteX585" fmla="*/ 285943 w 497563"/>
                <a:gd name="connsiteY585" fmla="*/ 573928 h 1232265"/>
                <a:gd name="connsiteX586" fmla="*/ 286053 w 497563"/>
                <a:gd name="connsiteY586" fmla="*/ 576324 h 1232265"/>
                <a:gd name="connsiteX587" fmla="*/ 286126 w 497563"/>
                <a:gd name="connsiteY587" fmla="*/ 578766 h 1232265"/>
                <a:gd name="connsiteX588" fmla="*/ 286337 w 497563"/>
                <a:gd name="connsiteY588" fmla="*/ 583567 h 1232265"/>
                <a:gd name="connsiteX589" fmla="*/ 286410 w 497563"/>
                <a:gd name="connsiteY589" fmla="*/ 585972 h 1232265"/>
                <a:gd name="connsiteX590" fmla="*/ 286520 w 497563"/>
                <a:gd name="connsiteY590" fmla="*/ 588414 h 1232265"/>
                <a:gd name="connsiteX591" fmla="*/ 286841 w 497563"/>
                <a:gd name="connsiteY591" fmla="*/ 595620 h 1232265"/>
                <a:gd name="connsiteX592" fmla="*/ 286951 w 497563"/>
                <a:gd name="connsiteY592" fmla="*/ 598062 h 1232265"/>
                <a:gd name="connsiteX593" fmla="*/ 287272 w 497563"/>
                <a:gd name="connsiteY593" fmla="*/ 605269 h 1232265"/>
                <a:gd name="connsiteX594" fmla="*/ 287382 w 497563"/>
                <a:gd name="connsiteY594" fmla="*/ 607701 h 1232265"/>
                <a:gd name="connsiteX595" fmla="*/ 287520 w 497563"/>
                <a:gd name="connsiteY595" fmla="*/ 610106 h 1232265"/>
                <a:gd name="connsiteX596" fmla="*/ 287630 w 497563"/>
                <a:gd name="connsiteY596" fmla="*/ 612511 h 1232265"/>
                <a:gd name="connsiteX597" fmla="*/ 287777 w 497563"/>
                <a:gd name="connsiteY597" fmla="*/ 614917 h 1232265"/>
                <a:gd name="connsiteX598" fmla="*/ 287914 w 497563"/>
                <a:gd name="connsiteY598" fmla="*/ 617349 h 1232265"/>
                <a:gd name="connsiteX599" fmla="*/ 288345 w 497563"/>
                <a:gd name="connsiteY599" fmla="*/ 624556 h 1232265"/>
                <a:gd name="connsiteX600" fmla="*/ 288492 w 497563"/>
                <a:gd name="connsiteY600" fmla="*/ 626997 h 1232265"/>
                <a:gd name="connsiteX601" fmla="*/ 288666 w 497563"/>
                <a:gd name="connsiteY601" fmla="*/ 629403 h 1232265"/>
                <a:gd name="connsiteX602" fmla="*/ 288813 w 497563"/>
                <a:gd name="connsiteY602" fmla="*/ 631799 h 1232265"/>
                <a:gd name="connsiteX603" fmla="*/ 288987 w 497563"/>
                <a:gd name="connsiteY603" fmla="*/ 634204 h 1232265"/>
                <a:gd name="connsiteX604" fmla="*/ 289171 w 497563"/>
                <a:gd name="connsiteY604" fmla="*/ 636645 h 1232265"/>
                <a:gd name="connsiteX605" fmla="*/ 289382 w 497563"/>
                <a:gd name="connsiteY605" fmla="*/ 639042 h 1232265"/>
                <a:gd name="connsiteX606" fmla="*/ 289565 w 497563"/>
                <a:gd name="connsiteY606" fmla="*/ 641447 h 1232265"/>
                <a:gd name="connsiteX607" fmla="*/ 289776 w 497563"/>
                <a:gd name="connsiteY607" fmla="*/ 643852 h 1232265"/>
                <a:gd name="connsiteX608" fmla="*/ 289996 w 497563"/>
                <a:gd name="connsiteY608" fmla="*/ 646294 h 1232265"/>
                <a:gd name="connsiteX609" fmla="*/ 290638 w 497563"/>
                <a:gd name="connsiteY609" fmla="*/ 653500 h 1232265"/>
                <a:gd name="connsiteX610" fmla="*/ 290886 w 497563"/>
                <a:gd name="connsiteY610" fmla="*/ 655933 h 1232265"/>
                <a:gd name="connsiteX611" fmla="*/ 291638 w 497563"/>
                <a:gd name="connsiteY611" fmla="*/ 663139 h 1232265"/>
                <a:gd name="connsiteX612" fmla="*/ 291931 w 497563"/>
                <a:gd name="connsiteY612" fmla="*/ 665581 h 1232265"/>
                <a:gd name="connsiteX613" fmla="*/ 292784 w 497563"/>
                <a:gd name="connsiteY613" fmla="*/ 672787 h 1232265"/>
                <a:gd name="connsiteX614" fmla="*/ 293078 w 497563"/>
                <a:gd name="connsiteY614" fmla="*/ 675229 h 1232265"/>
                <a:gd name="connsiteX615" fmla="*/ 294041 w 497563"/>
                <a:gd name="connsiteY615" fmla="*/ 682435 h 1232265"/>
                <a:gd name="connsiteX616" fmla="*/ 294362 w 497563"/>
                <a:gd name="connsiteY616" fmla="*/ 684877 h 1232265"/>
                <a:gd name="connsiteX617" fmla="*/ 294683 w 497563"/>
                <a:gd name="connsiteY617" fmla="*/ 687273 h 1232265"/>
                <a:gd name="connsiteX618" fmla="*/ 295407 w 497563"/>
                <a:gd name="connsiteY618" fmla="*/ 692083 h 1232265"/>
                <a:gd name="connsiteX619" fmla="*/ 295765 w 497563"/>
                <a:gd name="connsiteY619" fmla="*/ 694516 h 1232265"/>
                <a:gd name="connsiteX620" fmla="*/ 296122 w 497563"/>
                <a:gd name="connsiteY620" fmla="*/ 696921 h 1232265"/>
                <a:gd name="connsiteX621" fmla="*/ 296517 w 497563"/>
                <a:gd name="connsiteY621" fmla="*/ 699326 h 1232265"/>
                <a:gd name="connsiteX622" fmla="*/ 296874 w 497563"/>
                <a:gd name="connsiteY622" fmla="*/ 701731 h 1232265"/>
                <a:gd name="connsiteX623" fmla="*/ 297269 w 497563"/>
                <a:gd name="connsiteY623" fmla="*/ 704164 h 1232265"/>
                <a:gd name="connsiteX624" fmla="*/ 298452 w 497563"/>
                <a:gd name="connsiteY624" fmla="*/ 711370 h 1232265"/>
                <a:gd name="connsiteX625" fmla="*/ 298874 w 497563"/>
                <a:gd name="connsiteY625" fmla="*/ 713812 h 1232265"/>
                <a:gd name="connsiteX626" fmla="*/ 299268 w 497563"/>
                <a:gd name="connsiteY626" fmla="*/ 716217 h 1232265"/>
                <a:gd name="connsiteX627" fmla="*/ 300130 w 497563"/>
                <a:gd name="connsiteY627" fmla="*/ 721018 h 1232265"/>
                <a:gd name="connsiteX628" fmla="*/ 300561 w 497563"/>
                <a:gd name="connsiteY628" fmla="*/ 723460 h 1232265"/>
                <a:gd name="connsiteX629" fmla="*/ 301854 w 497563"/>
                <a:gd name="connsiteY629" fmla="*/ 730666 h 1232265"/>
                <a:gd name="connsiteX630" fmla="*/ 302285 w 497563"/>
                <a:gd name="connsiteY630" fmla="*/ 733108 h 1232265"/>
                <a:gd name="connsiteX631" fmla="*/ 302744 w 497563"/>
                <a:gd name="connsiteY631" fmla="*/ 735504 h 1232265"/>
                <a:gd name="connsiteX632" fmla="*/ 303175 w 497563"/>
                <a:gd name="connsiteY632" fmla="*/ 737909 h 1232265"/>
                <a:gd name="connsiteX633" fmla="*/ 303643 w 497563"/>
                <a:gd name="connsiteY633" fmla="*/ 740314 h 1232265"/>
                <a:gd name="connsiteX634" fmla="*/ 304074 w 497563"/>
                <a:gd name="connsiteY634" fmla="*/ 742747 h 1232265"/>
                <a:gd name="connsiteX635" fmla="*/ 304541 w 497563"/>
                <a:gd name="connsiteY635" fmla="*/ 745152 h 1232265"/>
                <a:gd name="connsiteX636" fmla="*/ 304972 w 497563"/>
                <a:gd name="connsiteY636" fmla="*/ 747557 h 1232265"/>
                <a:gd name="connsiteX637" fmla="*/ 305431 w 497563"/>
                <a:gd name="connsiteY637" fmla="*/ 749962 h 1232265"/>
                <a:gd name="connsiteX638" fmla="*/ 305899 w 497563"/>
                <a:gd name="connsiteY638" fmla="*/ 752395 h 1232265"/>
                <a:gd name="connsiteX639" fmla="*/ 306330 w 497563"/>
                <a:gd name="connsiteY639" fmla="*/ 754800 h 1232265"/>
                <a:gd name="connsiteX640" fmla="*/ 307265 w 497563"/>
                <a:gd name="connsiteY640" fmla="*/ 759601 h 1232265"/>
                <a:gd name="connsiteX641" fmla="*/ 307687 w 497563"/>
                <a:gd name="connsiteY641" fmla="*/ 762043 h 1232265"/>
                <a:gd name="connsiteX642" fmla="*/ 308155 w 497563"/>
                <a:gd name="connsiteY642" fmla="*/ 764448 h 1232265"/>
                <a:gd name="connsiteX643" fmla="*/ 308586 w 497563"/>
                <a:gd name="connsiteY643" fmla="*/ 766844 h 1232265"/>
                <a:gd name="connsiteX644" fmla="*/ 309054 w 497563"/>
                <a:gd name="connsiteY644" fmla="*/ 769249 h 1232265"/>
                <a:gd name="connsiteX645" fmla="*/ 309485 w 497563"/>
                <a:gd name="connsiteY645" fmla="*/ 771691 h 1232265"/>
                <a:gd name="connsiteX646" fmla="*/ 309952 w 497563"/>
                <a:gd name="connsiteY646" fmla="*/ 774087 h 1232265"/>
                <a:gd name="connsiteX647" fmla="*/ 310805 w 497563"/>
                <a:gd name="connsiteY647" fmla="*/ 778897 h 1232265"/>
                <a:gd name="connsiteX648" fmla="*/ 311236 w 497563"/>
                <a:gd name="connsiteY648" fmla="*/ 781330 h 1232265"/>
                <a:gd name="connsiteX649" fmla="*/ 312529 w 497563"/>
                <a:gd name="connsiteY649" fmla="*/ 788546 h 1232265"/>
                <a:gd name="connsiteX650" fmla="*/ 312960 w 497563"/>
                <a:gd name="connsiteY650" fmla="*/ 790978 h 1232265"/>
                <a:gd name="connsiteX651" fmla="*/ 313813 w 497563"/>
                <a:gd name="connsiteY651" fmla="*/ 795788 h 1232265"/>
                <a:gd name="connsiteX652" fmla="*/ 314208 w 497563"/>
                <a:gd name="connsiteY652" fmla="*/ 798185 h 1232265"/>
                <a:gd name="connsiteX653" fmla="*/ 314639 w 497563"/>
                <a:gd name="connsiteY653" fmla="*/ 800626 h 1232265"/>
                <a:gd name="connsiteX654" fmla="*/ 315427 w 497563"/>
                <a:gd name="connsiteY654" fmla="*/ 805428 h 1232265"/>
                <a:gd name="connsiteX655" fmla="*/ 315858 w 497563"/>
                <a:gd name="connsiteY655" fmla="*/ 807833 h 1232265"/>
                <a:gd name="connsiteX656" fmla="*/ 316253 w 497563"/>
                <a:gd name="connsiteY656" fmla="*/ 810274 h 1232265"/>
                <a:gd name="connsiteX657" fmla="*/ 317436 w 497563"/>
                <a:gd name="connsiteY657" fmla="*/ 817481 h 1232265"/>
                <a:gd name="connsiteX658" fmla="*/ 317794 w 497563"/>
                <a:gd name="connsiteY658" fmla="*/ 819922 h 1232265"/>
                <a:gd name="connsiteX659" fmla="*/ 318582 w 497563"/>
                <a:gd name="connsiteY659" fmla="*/ 824724 h 1232265"/>
                <a:gd name="connsiteX660" fmla="*/ 318940 w 497563"/>
                <a:gd name="connsiteY660" fmla="*/ 827129 h 1232265"/>
                <a:gd name="connsiteX661" fmla="*/ 319334 w 497563"/>
                <a:gd name="connsiteY661" fmla="*/ 829562 h 1232265"/>
                <a:gd name="connsiteX662" fmla="*/ 319729 w 497563"/>
                <a:gd name="connsiteY662" fmla="*/ 831967 h 1232265"/>
                <a:gd name="connsiteX663" fmla="*/ 320086 w 497563"/>
                <a:gd name="connsiteY663" fmla="*/ 834372 h 1232265"/>
                <a:gd name="connsiteX664" fmla="*/ 320481 w 497563"/>
                <a:gd name="connsiteY664" fmla="*/ 836777 h 1232265"/>
                <a:gd name="connsiteX665" fmla="*/ 320838 w 497563"/>
                <a:gd name="connsiteY665" fmla="*/ 839210 h 1232265"/>
                <a:gd name="connsiteX666" fmla="*/ 321233 w 497563"/>
                <a:gd name="connsiteY666" fmla="*/ 841615 h 1232265"/>
                <a:gd name="connsiteX667" fmla="*/ 321590 w 497563"/>
                <a:gd name="connsiteY667" fmla="*/ 844020 h 1232265"/>
                <a:gd name="connsiteX668" fmla="*/ 321985 w 497563"/>
                <a:gd name="connsiteY668" fmla="*/ 846416 h 1232265"/>
                <a:gd name="connsiteX669" fmla="*/ 322379 w 497563"/>
                <a:gd name="connsiteY669" fmla="*/ 848858 h 1232265"/>
                <a:gd name="connsiteX670" fmla="*/ 322737 w 497563"/>
                <a:gd name="connsiteY670" fmla="*/ 851263 h 1232265"/>
                <a:gd name="connsiteX671" fmla="*/ 323525 w 497563"/>
                <a:gd name="connsiteY671" fmla="*/ 856064 h 1232265"/>
                <a:gd name="connsiteX672" fmla="*/ 323920 w 497563"/>
                <a:gd name="connsiteY672" fmla="*/ 858506 h 1232265"/>
                <a:gd name="connsiteX673" fmla="*/ 324708 w 497563"/>
                <a:gd name="connsiteY673" fmla="*/ 863307 h 1232265"/>
                <a:gd name="connsiteX674" fmla="*/ 325139 w 497563"/>
                <a:gd name="connsiteY674" fmla="*/ 865712 h 1232265"/>
                <a:gd name="connsiteX675" fmla="*/ 325570 w 497563"/>
                <a:gd name="connsiteY675" fmla="*/ 868145 h 1232265"/>
                <a:gd name="connsiteX676" fmla="*/ 326855 w 497563"/>
                <a:gd name="connsiteY676" fmla="*/ 875360 h 1232265"/>
                <a:gd name="connsiteX677" fmla="*/ 327322 w 497563"/>
                <a:gd name="connsiteY677" fmla="*/ 877793 h 1232265"/>
                <a:gd name="connsiteX678" fmla="*/ 328716 w 497563"/>
                <a:gd name="connsiteY678" fmla="*/ 884999 h 1232265"/>
                <a:gd name="connsiteX679" fmla="*/ 329257 w 497563"/>
                <a:gd name="connsiteY679" fmla="*/ 887441 h 1232265"/>
                <a:gd name="connsiteX680" fmla="*/ 329762 w 497563"/>
                <a:gd name="connsiteY680" fmla="*/ 889846 h 1232265"/>
                <a:gd name="connsiteX681" fmla="*/ 330835 w 497563"/>
                <a:gd name="connsiteY681" fmla="*/ 894647 h 1232265"/>
                <a:gd name="connsiteX682" fmla="*/ 331403 w 497563"/>
                <a:gd name="connsiteY682" fmla="*/ 897089 h 1232265"/>
                <a:gd name="connsiteX683" fmla="*/ 332550 w 497563"/>
                <a:gd name="connsiteY683" fmla="*/ 901890 h 1232265"/>
                <a:gd name="connsiteX684" fmla="*/ 333201 w 497563"/>
                <a:gd name="connsiteY684" fmla="*/ 904295 h 1232265"/>
                <a:gd name="connsiteX685" fmla="*/ 333806 w 497563"/>
                <a:gd name="connsiteY685" fmla="*/ 906737 h 1232265"/>
                <a:gd name="connsiteX686" fmla="*/ 335851 w 497563"/>
                <a:gd name="connsiteY686" fmla="*/ 913943 h 1232265"/>
                <a:gd name="connsiteX687" fmla="*/ 336567 w 497563"/>
                <a:gd name="connsiteY687" fmla="*/ 916376 h 1232265"/>
                <a:gd name="connsiteX688" fmla="*/ 337319 w 497563"/>
                <a:gd name="connsiteY688" fmla="*/ 918781 h 1232265"/>
                <a:gd name="connsiteX689" fmla="*/ 338896 w 497563"/>
                <a:gd name="connsiteY689" fmla="*/ 923591 h 1232265"/>
                <a:gd name="connsiteX690" fmla="*/ 339721 w 497563"/>
                <a:gd name="connsiteY690" fmla="*/ 926024 h 1232265"/>
                <a:gd name="connsiteX691" fmla="*/ 340538 w 497563"/>
                <a:gd name="connsiteY691" fmla="*/ 928429 h 1232265"/>
                <a:gd name="connsiteX692" fmla="*/ 342335 w 497563"/>
                <a:gd name="connsiteY692" fmla="*/ 933230 h 1232265"/>
                <a:gd name="connsiteX693" fmla="*/ 343261 w 497563"/>
                <a:gd name="connsiteY693" fmla="*/ 935672 h 1232265"/>
                <a:gd name="connsiteX694" fmla="*/ 345197 w 497563"/>
                <a:gd name="connsiteY694" fmla="*/ 940473 h 1232265"/>
                <a:gd name="connsiteX695" fmla="*/ 346242 w 497563"/>
                <a:gd name="connsiteY695" fmla="*/ 942878 h 1232265"/>
                <a:gd name="connsiteX696" fmla="*/ 347278 w 497563"/>
                <a:gd name="connsiteY696" fmla="*/ 945320 h 1232265"/>
                <a:gd name="connsiteX697" fmla="*/ 349498 w 497563"/>
                <a:gd name="connsiteY697" fmla="*/ 950121 h 1232265"/>
                <a:gd name="connsiteX698" fmla="*/ 350644 w 497563"/>
                <a:gd name="connsiteY698" fmla="*/ 952526 h 1232265"/>
                <a:gd name="connsiteX699" fmla="*/ 351827 w 497563"/>
                <a:gd name="connsiteY699" fmla="*/ 954968 h 1232265"/>
                <a:gd name="connsiteX700" fmla="*/ 353047 w 497563"/>
                <a:gd name="connsiteY700" fmla="*/ 957364 h 1232265"/>
                <a:gd name="connsiteX701" fmla="*/ 355551 w 497563"/>
                <a:gd name="connsiteY701" fmla="*/ 962174 h 1232265"/>
                <a:gd name="connsiteX702" fmla="*/ 356880 w 497563"/>
                <a:gd name="connsiteY702" fmla="*/ 964607 h 1232265"/>
                <a:gd name="connsiteX703" fmla="*/ 359604 w 497563"/>
                <a:gd name="connsiteY703" fmla="*/ 969417 h 1232265"/>
                <a:gd name="connsiteX704" fmla="*/ 361035 w 497563"/>
                <a:gd name="connsiteY704" fmla="*/ 971814 h 1232265"/>
                <a:gd name="connsiteX705" fmla="*/ 362465 w 497563"/>
                <a:gd name="connsiteY705" fmla="*/ 974255 h 1232265"/>
                <a:gd name="connsiteX706" fmla="*/ 365474 w 497563"/>
                <a:gd name="connsiteY706" fmla="*/ 979065 h 1232265"/>
                <a:gd name="connsiteX707" fmla="*/ 367051 w 497563"/>
                <a:gd name="connsiteY707" fmla="*/ 981462 h 1232265"/>
                <a:gd name="connsiteX708" fmla="*/ 368628 w 497563"/>
                <a:gd name="connsiteY708" fmla="*/ 983903 h 1232265"/>
                <a:gd name="connsiteX709" fmla="*/ 370242 w 497563"/>
                <a:gd name="connsiteY709" fmla="*/ 986308 h 1232265"/>
                <a:gd name="connsiteX710" fmla="*/ 371884 w 497563"/>
                <a:gd name="connsiteY710" fmla="*/ 988705 h 1232265"/>
                <a:gd name="connsiteX711" fmla="*/ 373572 w 497563"/>
                <a:gd name="connsiteY711" fmla="*/ 991110 h 1232265"/>
                <a:gd name="connsiteX712" fmla="*/ 375287 w 497563"/>
                <a:gd name="connsiteY712" fmla="*/ 993551 h 1232265"/>
                <a:gd name="connsiteX713" fmla="*/ 377047 w 497563"/>
                <a:gd name="connsiteY713" fmla="*/ 995948 h 1232265"/>
                <a:gd name="connsiteX714" fmla="*/ 380633 w 497563"/>
                <a:gd name="connsiteY714" fmla="*/ 1000758 h 1232265"/>
                <a:gd name="connsiteX715" fmla="*/ 382495 w 497563"/>
                <a:gd name="connsiteY715" fmla="*/ 1003190 h 1232265"/>
                <a:gd name="connsiteX716" fmla="*/ 384357 w 497563"/>
                <a:gd name="connsiteY716" fmla="*/ 1005596 h 1232265"/>
                <a:gd name="connsiteX717" fmla="*/ 386255 w 497563"/>
                <a:gd name="connsiteY717" fmla="*/ 1008001 h 1232265"/>
                <a:gd name="connsiteX718" fmla="*/ 388190 w 497563"/>
                <a:gd name="connsiteY718" fmla="*/ 1010406 h 1232265"/>
                <a:gd name="connsiteX719" fmla="*/ 390125 w 497563"/>
                <a:gd name="connsiteY719" fmla="*/ 1012839 h 1232265"/>
                <a:gd name="connsiteX720" fmla="*/ 392097 w 497563"/>
                <a:gd name="connsiteY720" fmla="*/ 1015244 h 1232265"/>
                <a:gd name="connsiteX721" fmla="*/ 394096 w 497563"/>
                <a:gd name="connsiteY721" fmla="*/ 1017649 h 1232265"/>
                <a:gd name="connsiteX722" fmla="*/ 396141 w 497563"/>
                <a:gd name="connsiteY722" fmla="*/ 1020045 h 1232265"/>
                <a:gd name="connsiteX723" fmla="*/ 398186 w 497563"/>
                <a:gd name="connsiteY723" fmla="*/ 1022487 h 1232265"/>
                <a:gd name="connsiteX724" fmla="*/ 402341 w 497563"/>
                <a:gd name="connsiteY724" fmla="*/ 1027288 h 1232265"/>
                <a:gd name="connsiteX725" fmla="*/ 404450 w 497563"/>
                <a:gd name="connsiteY725" fmla="*/ 1029693 h 1232265"/>
                <a:gd name="connsiteX726" fmla="*/ 406569 w 497563"/>
                <a:gd name="connsiteY726" fmla="*/ 1032135 h 1232265"/>
                <a:gd name="connsiteX727" fmla="*/ 410861 w 497563"/>
                <a:gd name="connsiteY727" fmla="*/ 1036936 h 1232265"/>
                <a:gd name="connsiteX728" fmla="*/ 413053 w 497563"/>
                <a:gd name="connsiteY728" fmla="*/ 1039341 h 1232265"/>
                <a:gd name="connsiteX729" fmla="*/ 415235 w 497563"/>
                <a:gd name="connsiteY729" fmla="*/ 1041783 h 1232265"/>
                <a:gd name="connsiteX730" fmla="*/ 419610 w 497563"/>
                <a:gd name="connsiteY730" fmla="*/ 1046584 h 1232265"/>
                <a:gd name="connsiteX731" fmla="*/ 421829 w 497563"/>
                <a:gd name="connsiteY731" fmla="*/ 1048989 h 1232265"/>
                <a:gd name="connsiteX732" fmla="*/ 424049 w 497563"/>
                <a:gd name="connsiteY732" fmla="*/ 1051422 h 1232265"/>
                <a:gd name="connsiteX733" fmla="*/ 426268 w 497563"/>
                <a:gd name="connsiteY733" fmla="*/ 1053827 h 1232265"/>
                <a:gd name="connsiteX734" fmla="*/ 428451 w 497563"/>
                <a:gd name="connsiteY734" fmla="*/ 1056232 h 1232265"/>
                <a:gd name="connsiteX735" fmla="*/ 430679 w 497563"/>
                <a:gd name="connsiteY735" fmla="*/ 1058628 h 1232265"/>
                <a:gd name="connsiteX736" fmla="*/ 432899 w 497563"/>
                <a:gd name="connsiteY736" fmla="*/ 1061070 h 1232265"/>
                <a:gd name="connsiteX737" fmla="*/ 435118 w 497563"/>
                <a:gd name="connsiteY737" fmla="*/ 1063475 h 1232265"/>
                <a:gd name="connsiteX738" fmla="*/ 439484 w 497563"/>
                <a:gd name="connsiteY738" fmla="*/ 1068276 h 1232265"/>
                <a:gd name="connsiteX739" fmla="*/ 441675 w 497563"/>
                <a:gd name="connsiteY739" fmla="*/ 1070718 h 1232265"/>
                <a:gd name="connsiteX740" fmla="*/ 443858 w 497563"/>
                <a:gd name="connsiteY740" fmla="*/ 1073123 h 1232265"/>
                <a:gd name="connsiteX741" fmla="*/ 448159 w 497563"/>
                <a:gd name="connsiteY741" fmla="*/ 1077924 h 1232265"/>
                <a:gd name="connsiteX742" fmla="*/ 450269 w 497563"/>
                <a:gd name="connsiteY742" fmla="*/ 1080366 h 1232265"/>
                <a:gd name="connsiteX743" fmla="*/ 452387 w 497563"/>
                <a:gd name="connsiteY743" fmla="*/ 1082762 h 1232265"/>
                <a:gd name="connsiteX744" fmla="*/ 454460 w 497563"/>
                <a:gd name="connsiteY744" fmla="*/ 1085167 h 1232265"/>
                <a:gd name="connsiteX745" fmla="*/ 456505 w 497563"/>
                <a:gd name="connsiteY745" fmla="*/ 1087572 h 1232265"/>
                <a:gd name="connsiteX746" fmla="*/ 458513 w 497563"/>
                <a:gd name="connsiteY746" fmla="*/ 1090005 h 1232265"/>
                <a:gd name="connsiteX747" fmla="*/ 460513 w 497563"/>
                <a:gd name="connsiteY747" fmla="*/ 1092410 h 1232265"/>
                <a:gd name="connsiteX748" fmla="*/ 462484 w 497563"/>
                <a:gd name="connsiteY748" fmla="*/ 1094815 h 1232265"/>
                <a:gd name="connsiteX749" fmla="*/ 464420 w 497563"/>
                <a:gd name="connsiteY749" fmla="*/ 1097220 h 1232265"/>
                <a:gd name="connsiteX750" fmla="*/ 466318 w 497563"/>
                <a:gd name="connsiteY750" fmla="*/ 1099653 h 1232265"/>
                <a:gd name="connsiteX751" fmla="*/ 468180 w 497563"/>
                <a:gd name="connsiteY751" fmla="*/ 1102058 h 1232265"/>
                <a:gd name="connsiteX752" fmla="*/ 470014 w 497563"/>
                <a:gd name="connsiteY752" fmla="*/ 1104463 h 1232265"/>
                <a:gd name="connsiteX753" fmla="*/ 471765 w 497563"/>
                <a:gd name="connsiteY753" fmla="*/ 1106859 h 1232265"/>
                <a:gd name="connsiteX754" fmla="*/ 473517 w 497563"/>
                <a:gd name="connsiteY754" fmla="*/ 1109301 h 1232265"/>
                <a:gd name="connsiteX755" fmla="*/ 475205 w 497563"/>
                <a:gd name="connsiteY755" fmla="*/ 1111706 h 1232265"/>
                <a:gd name="connsiteX756" fmla="*/ 476855 w 497563"/>
                <a:gd name="connsiteY756" fmla="*/ 1114102 h 1232265"/>
                <a:gd name="connsiteX757" fmla="*/ 478433 w 497563"/>
                <a:gd name="connsiteY757" fmla="*/ 1116507 h 1232265"/>
                <a:gd name="connsiteX758" fmla="*/ 479973 w 497563"/>
                <a:gd name="connsiteY758" fmla="*/ 1118949 h 1232265"/>
                <a:gd name="connsiteX759" fmla="*/ 481441 w 497563"/>
                <a:gd name="connsiteY759" fmla="*/ 1121354 h 1232265"/>
                <a:gd name="connsiteX760" fmla="*/ 482871 w 497563"/>
                <a:gd name="connsiteY760" fmla="*/ 1123750 h 1232265"/>
                <a:gd name="connsiteX761" fmla="*/ 484266 w 497563"/>
                <a:gd name="connsiteY761" fmla="*/ 1126155 h 1232265"/>
                <a:gd name="connsiteX762" fmla="*/ 485559 w 497563"/>
                <a:gd name="connsiteY762" fmla="*/ 1128597 h 1232265"/>
                <a:gd name="connsiteX763" fmla="*/ 486852 w 497563"/>
                <a:gd name="connsiteY763" fmla="*/ 1130993 h 1232265"/>
                <a:gd name="connsiteX764" fmla="*/ 488026 w 497563"/>
                <a:gd name="connsiteY764" fmla="*/ 1133398 h 1232265"/>
                <a:gd name="connsiteX765" fmla="*/ 489172 w 497563"/>
                <a:gd name="connsiteY765" fmla="*/ 1135803 h 1232265"/>
                <a:gd name="connsiteX766" fmla="*/ 490217 w 497563"/>
                <a:gd name="connsiteY766" fmla="*/ 1138236 h 1232265"/>
                <a:gd name="connsiteX767" fmla="*/ 491217 w 497563"/>
                <a:gd name="connsiteY767" fmla="*/ 1140641 h 1232265"/>
                <a:gd name="connsiteX768" fmla="*/ 492152 w 497563"/>
                <a:gd name="connsiteY768" fmla="*/ 1143046 h 1232265"/>
                <a:gd name="connsiteX769" fmla="*/ 493006 w 497563"/>
                <a:gd name="connsiteY769" fmla="*/ 1145451 h 1232265"/>
                <a:gd name="connsiteX770" fmla="*/ 493794 w 497563"/>
                <a:gd name="connsiteY770" fmla="*/ 1147884 h 1232265"/>
                <a:gd name="connsiteX771" fmla="*/ 494510 w 497563"/>
                <a:gd name="connsiteY771" fmla="*/ 1150289 h 1232265"/>
                <a:gd name="connsiteX772" fmla="*/ 495161 w 497563"/>
                <a:gd name="connsiteY772" fmla="*/ 1152694 h 1232265"/>
                <a:gd name="connsiteX773" fmla="*/ 495729 w 497563"/>
                <a:gd name="connsiteY773" fmla="*/ 1155091 h 1232265"/>
                <a:gd name="connsiteX774" fmla="*/ 496234 w 497563"/>
                <a:gd name="connsiteY774" fmla="*/ 1157532 h 1232265"/>
                <a:gd name="connsiteX775" fmla="*/ 496628 w 497563"/>
                <a:gd name="connsiteY775" fmla="*/ 1159937 h 1232265"/>
                <a:gd name="connsiteX776" fmla="*/ 496986 w 497563"/>
                <a:gd name="connsiteY776" fmla="*/ 1162334 h 1232265"/>
                <a:gd name="connsiteX777" fmla="*/ 497270 w 497563"/>
                <a:gd name="connsiteY777" fmla="*/ 1164739 h 1232265"/>
                <a:gd name="connsiteX778" fmla="*/ 497417 w 497563"/>
                <a:gd name="connsiteY778" fmla="*/ 1167180 h 1232265"/>
                <a:gd name="connsiteX779" fmla="*/ 497563 w 497563"/>
                <a:gd name="connsiteY779" fmla="*/ 1169576 h 1232265"/>
                <a:gd name="connsiteX780" fmla="*/ 497563 w 497563"/>
                <a:gd name="connsiteY780" fmla="*/ 1171982 h 1232265"/>
                <a:gd name="connsiteX781" fmla="*/ 497527 w 497563"/>
                <a:gd name="connsiteY781" fmla="*/ 1174387 h 1232265"/>
                <a:gd name="connsiteX782" fmla="*/ 497380 w 497563"/>
                <a:gd name="connsiteY782" fmla="*/ 1176828 h 1232265"/>
                <a:gd name="connsiteX783" fmla="*/ 497169 w 497563"/>
                <a:gd name="connsiteY783" fmla="*/ 1179225 h 1232265"/>
                <a:gd name="connsiteX784" fmla="*/ 496876 w 497563"/>
                <a:gd name="connsiteY784" fmla="*/ 1181630 h 1232265"/>
                <a:gd name="connsiteX785" fmla="*/ 496481 w 497563"/>
                <a:gd name="connsiteY785" fmla="*/ 1184035 h 1232265"/>
                <a:gd name="connsiteX786" fmla="*/ 496050 w 497563"/>
                <a:gd name="connsiteY786" fmla="*/ 1186467 h 1232265"/>
                <a:gd name="connsiteX787" fmla="*/ 495518 w 497563"/>
                <a:gd name="connsiteY787" fmla="*/ 1188873 h 1232265"/>
                <a:gd name="connsiteX788" fmla="*/ 494904 w 497563"/>
                <a:gd name="connsiteY788" fmla="*/ 1191278 h 1232265"/>
                <a:gd name="connsiteX789" fmla="*/ 494189 w 497563"/>
                <a:gd name="connsiteY789" fmla="*/ 1193674 h 1232265"/>
                <a:gd name="connsiteX790" fmla="*/ 493400 w 497563"/>
                <a:gd name="connsiteY790" fmla="*/ 1196116 h 1232265"/>
                <a:gd name="connsiteX791" fmla="*/ 492583 w 497563"/>
                <a:gd name="connsiteY791" fmla="*/ 1198521 h 1232265"/>
                <a:gd name="connsiteX792" fmla="*/ 490648 w 497563"/>
                <a:gd name="connsiteY792" fmla="*/ 1203322 h 1232265"/>
                <a:gd name="connsiteX793" fmla="*/ 489539 w 497563"/>
                <a:gd name="connsiteY793" fmla="*/ 1205764 h 1232265"/>
                <a:gd name="connsiteX794" fmla="*/ 488392 w 497563"/>
                <a:gd name="connsiteY794" fmla="*/ 1208169 h 1232265"/>
                <a:gd name="connsiteX795" fmla="*/ 487136 w 497563"/>
                <a:gd name="connsiteY795" fmla="*/ 1210565 h 1232265"/>
                <a:gd name="connsiteX796" fmla="*/ 485806 w 497563"/>
                <a:gd name="connsiteY796" fmla="*/ 1212970 h 1232265"/>
                <a:gd name="connsiteX797" fmla="*/ 484449 w 497563"/>
                <a:gd name="connsiteY797" fmla="*/ 1215412 h 1232265"/>
                <a:gd name="connsiteX798" fmla="*/ 482981 w 497563"/>
                <a:gd name="connsiteY798" fmla="*/ 1217808 h 1232265"/>
                <a:gd name="connsiteX799" fmla="*/ 481477 w 497563"/>
                <a:gd name="connsiteY799" fmla="*/ 1220213 h 1232265"/>
                <a:gd name="connsiteX800" fmla="*/ 479863 w 497563"/>
                <a:gd name="connsiteY800" fmla="*/ 1222618 h 1232265"/>
                <a:gd name="connsiteX801" fmla="*/ 478176 w 497563"/>
                <a:gd name="connsiteY801" fmla="*/ 1225051 h 1232265"/>
                <a:gd name="connsiteX802" fmla="*/ 476461 w 497563"/>
                <a:gd name="connsiteY802" fmla="*/ 1227456 h 1232265"/>
                <a:gd name="connsiteX803" fmla="*/ 472802 w 497563"/>
                <a:gd name="connsiteY803" fmla="*/ 1232266 h 123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</a:cxnLst>
              <a:rect l="l" t="t" r="r" b="b"/>
              <a:pathLst>
                <a:path w="497563" h="1232265">
                  <a:moveTo>
                    <a:pt x="24753" y="1232266"/>
                  </a:moveTo>
                  <a:lnTo>
                    <a:pt x="21093" y="1227456"/>
                  </a:lnTo>
                  <a:lnTo>
                    <a:pt x="19378" y="1225051"/>
                  </a:lnTo>
                  <a:lnTo>
                    <a:pt x="17728" y="1222618"/>
                  </a:lnTo>
                  <a:lnTo>
                    <a:pt x="16086" y="1220213"/>
                  </a:lnTo>
                  <a:lnTo>
                    <a:pt x="14573" y="1217808"/>
                  </a:lnTo>
                  <a:lnTo>
                    <a:pt x="13106" y="1215412"/>
                  </a:lnTo>
                  <a:lnTo>
                    <a:pt x="11748" y="1212970"/>
                  </a:lnTo>
                  <a:lnTo>
                    <a:pt x="10418" y="1210565"/>
                  </a:lnTo>
                  <a:lnTo>
                    <a:pt x="9171" y="1208169"/>
                  </a:lnTo>
                  <a:lnTo>
                    <a:pt x="8025" y="1205764"/>
                  </a:lnTo>
                  <a:lnTo>
                    <a:pt x="6915" y="1203322"/>
                  </a:lnTo>
                  <a:lnTo>
                    <a:pt x="4980" y="1198521"/>
                  </a:lnTo>
                  <a:lnTo>
                    <a:pt x="4154" y="1196116"/>
                  </a:lnTo>
                  <a:lnTo>
                    <a:pt x="3366" y="1193674"/>
                  </a:lnTo>
                  <a:lnTo>
                    <a:pt x="2687" y="1191278"/>
                  </a:lnTo>
                  <a:lnTo>
                    <a:pt x="2073" y="1188873"/>
                  </a:lnTo>
                  <a:lnTo>
                    <a:pt x="1504" y="1186467"/>
                  </a:lnTo>
                  <a:lnTo>
                    <a:pt x="1073" y="1184035"/>
                  </a:lnTo>
                  <a:lnTo>
                    <a:pt x="679" y="1181630"/>
                  </a:lnTo>
                  <a:lnTo>
                    <a:pt x="394" y="1179225"/>
                  </a:lnTo>
                  <a:lnTo>
                    <a:pt x="174" y="1176828"/>
                  </a:lnTo>
                  <a:lnTo>
                    <a:pt x="64" y="1174387"/>
                  </a:lnTo>
                  <a:lnTo>
                    <a:pt x="0" y="1171982"/>
                  </a:lnTo>
                  <a:lnTo>
                    <a:pt x="37" y="1169576"/>
                  </a:lnTo>
                  <a:lnTo>
                    <a:pt x="138" y="1167180"/>
                  </a:lnTo>
                  <a:lnTo>
                    <a:pt x="321" y="1164739"/>
                  </a:lnTo>
                  <a:lnTo>
                    <a:pt x="605" y="1162334"/>
                  </a:lnTo>
                  <a:lnTo>
                    <a:pt x="926" y="1159937"/>
                  </a:lnTo>
                  <a:lnTo>
                    <a:pt x="1357" y="1157532"/>
                  </a:lnTo>
                  <a:lnTo>
                    <a:pt x="1862" y="1155091"/>
                  </a:lnTo>
                  <a:lnTo>
                    <a:pt x="2394" y="1152694"/>
                  </a:lnTo>
                  <a:lnTo>
                    <a:pt x="3045" y="1150289"/>
                  </a:lnTo>
                  <a:lnTo>
                    <a:pt x="3760" y="1147884"/>
                  </a:lnTo>
                  <a:lnTo>
                    <a:pt x="4549" y="1145451"/>
                  </a:lnTo>
                  <a:lnTo>
                    <a:pt x="5402" y="1143046"/>
                  </a:lnTo>
                  <a:lnTo>
                    <a:pt x="6337" y="1140641"/>
                  </a:lnTo>
                  <a:lnTo>
                    <a:pt x="7337" y="1138236"/>
                  </a:lnTo>
                  <a:lnTo>
                    <a:pt x="8419" y="1135803"/>
                  </a:lnTo>
                  <a:lnTo>
                    <a:pt x="9529" y="1133398"/>
                  </a:lnTo>
                  <a:lnTo>
                    <a:pt x="10712" y="1130993"/>
                  </a:lnTo>
                  <a:lnTo>
                    <a:pt x="11996" y="1128597"/>
                  </a:lnTo>
                  <a:lnTo>
                    <a:pt x="13289" y="1126155"/>
                  </a:lnTo>
                  <a:lnTo>
                    <a:pt x="14683" y="1123750"/>
                  </a:lnTo>
                  <a:lnTo>
                    <a:pt x="16114" y="1121354"/>
                  </a:lnTo>
                  <a:lnTo>
                    <a:pt x="17590" y="1118949"/>
                  </a:lnTo>
                  <a:lnTo>
                    <a:pt x="19131" y="1116507"/>
                  </a:lnTo>
                  <a:lnTo>
                    <a:pt x="20699" y="1114102"/>
                  </a:lnTo>
                  <a:lnTo>
                    <a:pt x="22350" y="1111706"/>
                  </a:lnTo>
                  <a:lnTo>
                    <a:pt x="24037" y="1109301"/>
                  </a:lnTo>
                  <a:lnTo>
                    <a:pt x="25789" y="1106859"/>
                  </a:lnTo>
                  <a:lnTo>
                    <a:pt x="29375" y="1102058"/>
                  </a:lnTo>
                  <a:lnTo>
                    <a:pt x="31236" y="1099653"/>
                  </a:lnTo>
                  <a:lnTo>
                    <a:pt x="33135" y="1097220"/>
                  </a:lnTo>
                  <a:lnTo>
                    <a:pt x="35070" y="1094815"/>
                  </a:lnTo>
                  <a:lnTo>
                    <a:pt x="37042" y="1092410"/>
                  </a:lnTo>
                  <a:lnTo>
                    <a:pt x="39041" y="1090005"/>
                  </a:lnTo>
                  <a:lnTo>
                    <a:pt x="41050" y="1087572"/>
                  </a:lnTo>
                  <a:lnTo>
                    <a:pt x="47286" y="1080366"/>
                  </a:lnTo>
                  <a:lnTo>
                    <a:pt x="49395" y="1077924"/>
                  </a:lnTo>
                  <a:lnTo>
                    <a:pt x="53696" y="1073123"/>
                  </a:lnTo>
                  <a:lnTo>
                    <a:pt x="55879" y="1070718"/>
                  </a:lnTo>
                  <a:lnTo>
                    <a:pt x="58071" y="1068276"/>
                  </a:lnTo>
                  <a:lnTo>
                    <a:pt x="60254" y="1065880"/>
                  </a:lnTo>
                  <a:lnTo>
                    <a:pt x="62473" y="1063475"/>
                  </a:lnTo>
                  <a:lnTo>
                    <a:pt x="64656" y="1061070"/>
                  </a:lnTo>
                  <a:lnTo>
                    <a:pt x="66884" y="1058628"/>
                  </a:lnTo>
                  <a:lnTo>
                    <a:pt x="71323" y="1053827"/>
                  </a:lnTo>
                  <a:lnTo>
                    <a:pt x="73506" y="1051422"/>
                  </a:lnTo>
                  <a:lnTo>
                    <a:pt x="75725" y="1048989"/>
                  </a:lnTo>
                  <a:lnTo>
                    <a:pt x="77953" y="1046584"/>
                  </a:lnTo>
                  <a:lnTo>
                    <a:pt x="82319" y="1041783"/>
                  </a:lnTo>
                  <a:lnTo>
                    <a:pt x="84502" y="1039341"/>
                  </a:lnTo>
                  <a:lnTo>
                    <a:pt x="86693" y="1036936"/>
                  </a:lnTo>
                  <a:lnTo>
                    <a:pt x="90986" y="1032135"/>
                  </a:lnTo>
                  <a:lnTo>
                    <a:pt x="93104" y="1029693"/>
                  </a:lnTo>
                  <a:lnTo>
                    <a:pt x="97332" y="1024892"/>
                  </a:lnTo>
                  <a:lnTo>
                    <a:pt x="99377" y="1022487"/>
                  </a:lnTo>
                  <a:lnTo>
                    <a:pt x="101413" y="1020045"/>
                  </a:lnTo>
                  <a:lnTo>
                    <a:pt x="103458" y="1017649"/>
                  </a:lnTo>
                  <a:lnTo>
                    <a:pt x="105466" y="1015244"/>
                  </a:lnTo>
                  <a:lnTo>
                    <a:pt x="107429" y="1012839"/>
                  </a:lnTo>
                  <a:lnTo>
                    <a:pt x="109364" y="1010406"/>
                  </a:lnTo>
                  <a:lnTo>
                    <a:pt x="111299" y="1008001"/>
                  </a:lnTo>
                  <a:lnTo>
                    <a:pt x="115096" y="1003190"/>
                  </a:lnTo>
                  <a:lnTo>
                    <a:pt x="116930" y="1000758"/>
                  </a:lnTo>
                  <a:lnTo>
                    <a:pt x="120507" y="995948"/>
                  </a:lnTo>
                  <a:lnTo>
                    <a:pt x="122268" y="993551"/>
                  </a:lnTo>
                  <a:lnTo>
                    <a:pt x="123983" y="991110"/>
                  </a:lnTo>
                  <a:lnTo>
                    <a:pt x="125670" y="988705"/>
                  </a:lnTo>
                  <a:lnTo>
                    <a:pt x="127312" y="986308"/>
                  </a:lnTo>
                  <a:lnTo>
                    <a:pt x="128926" y="983903"/>
                  </a:lnTo>
                  <a:lnTo>
                    <a:pt x="130503" y="981462"/>
                  </a:lnTo>
                  <a:lnTo>
                    <a:pt x="132081" y="979065"/>
                  </a:lnTo>
                  <a:lnTo>
                    <a:pt x="135089" y="974255"/>
                  </a:lnTo>
                  <a:lnTo>
                    <a:pt x="136520" y="971814"/>
                  </a:lnTo>
                  <a:lnTo>
                    <a:pt x="137959" y="969417"/>
                  </a:lnTo>
                  <a:lnTo>
                    <a:pt x="140674" y="964607"/>
                  </a:lnTo>
                  <a:lnTo>
                    <a:pt x="142004" y="962174"/>
                  </a:lnTo>
                  <a:lnTo>
                    <a:pt x="143260" y="959769"/>
                  </a:lnTo>
                  <a:lnTo>
                    <a:pt x="144544" y="957364"/>
                  </a:lnTo>
                  <a:lnTo>
                    <a:pt x="145727" y="954968"/>
                  </a:lnTo>
                  <a:lnTo>
                    <a:pt x="146910" y="952526"/>
                  </a:lnTo>
                  <a:lnTo>
                    <a:pt x="148057" y="950121"/>
                  </a:lnTo>
                  <a:lnTo>
                    <a:pt x="150276" y="945320"/>
                  </a:lnTo>
                  <a:lnTo>
                    <a:pt x="151321" y="942878"/>
                  </a:lnTo>
                  <a:lnTo>
                    <a:pt x="152358" y="940473"/>
                  </a:lnTo>
                  <a:lnTo>
                    <a:pt x="154293" y="935672"/>
                  </a:lnTo>
                  <a:lnTo>
                    <a:pt x="155219" y="933230"/>
                  </a:lnTo>
                  <a:lnTo>
                    <a:pt x="157017" y="928429"/>
                  </a:lnTo>
                  <a:lnTo>
                    <a:pt x="157842" y="926024"/>
                  </a:lnTo>
                  <a:lnTo>
                    <a:pt x="158695" y="923591"/>
                  </a:lnTo>
                  <a:lnTo>
                    <a:pt x="159484" y="921186"/>
                  </a:lnTo>
                  <a:lnTo>
                    <a:pt x="160988" y="916376"/>
                  </a:lnTo>
                  <a:lnTo>
                    <a:pt x="161703" y="913943"/>
                  </a:lnTo>
                  <a:lnTo>
                    <a:pt x="162428" y="911538"/>
                  </a:lnTo>
                  <a:lnTo>
                    <a:pt x="163106" y="909133"/>
                  </a:lnTo>
                  <a:lnTo>
                    <a:pt x="163748" y="906737"/>
                  </a:lnTo>
                  <a:lnTo>
                    <a:pt x="164390" y="904295"/>
                  </a:lnTo>
                  <a:lnTo>
                    <a:pt x="165005" y="901890"/>
                  </a:lnTo>
                  <a:lnTo>
                    <a:pt x="165573" y="899494"/>
                  </a:lnTo>
                  <a:lnTo>
                    <a:pt x="166188" y="897089"/>
                  </a:lnTo>
                  <a:lnTo>
                    <a:pt x="166720" y="894647"/>
                  </a:lnTo>
                  <a:lnTo>
                    <a:pt x="168334" y="887441"/>
                  </a:lnTo>
                  <a:lnTo>
                    <a:pt x="168838" y="884999"/>
                  </a:lnTo>
                  <a:lnTo>
                    <a:pt x="169306" y="882603"/>
                  </a:lnTo>
                  <a:lnTo>
                    <a:pt x="169801" y="880198"/>
                  </a:lnTo>
                  <a:lnTo>
                    <a:pt x="170232" y="877793"/>
                  </a:lnTo>
                  <a:lnTo>
                    <a:pt x="170700" y="875360"/>
                  </a:lnTo>
                  <a:lnTo>
                    <a:pt x="171168" y="872955"/>
                  </a:lnTo>
                  <a:lnTo>
                    <a:pt x="172021" y="868145"/>
                  </a:lnTo>
                  <a:lnTo>
                    <a:pt x="172415" y="865712"/>
                  </a:lnTo>
                  <a:lnTo>
                    <a:pt x="172846" y="863307"/>
                  </a:lnTo>
                  <a:lnTo>
                    <a:pt x="173635" y="858506"/>
                  </a:lnTo>
                  <a:lnTo>
                    <a:pt x="174029" y="856064"/>
                  </a:lnTo>
                  <a:lnTo>
                    <a:pt x="175212" y="848858"/>
                  </a:lnTo>
                  <a:lnTo>
                    <a:pt x="175570" y="846416"/>
                  </a:lnTo>
                  <a:lnTo>
                    <a:pt x="175964" y="844020"/>
                  </a:lnTo>
                  <a:lnTo>
                    <a:pt x="176322" y="841615"/>
                  </a:lnTo>
                  <a:lnTo>
                    <a:pt x="176716" y="839210"/>
                  </a:lnTo>
                  <a:lnTo>
                    <a:pt x="177074" y="836777"/>
                  </a:lnTo>
                  <a:lnTo>
                    <a:pt x="177862" y="831967"/>
                  </a:lnTo>
                  <a:lnTo>
                    <a:pt x="178220" y="829562"/>
                  </a:lnTo>
                  <a:lnTo>
                    <a:pt x="178614" y="827129"/>
                  </a:lnTo>
                  <a:lnTo>
                    <a:pt x="178972" y="824724"/>
                  </a:lnTo>
                  <a:lnTo>
                    <a:pt x="179761" y="819922"/>
                  </a:lnTo>
                  <a:lnTo>
                    <a:pt x="180155" y="817481"/>
                  </a:lnTo>
                  <a:lnTo>
                    <a:pt x="180513" y="815076"/>
                  </a:lnTo>
                  <a:lnTo>
                    <a:pt x="181302" y="810274"/>
                  </a:lnTo>
                  <a:lnTo>
                    <a:pt x="181733" y="807833"/>
                  </a:lnTo>
                  <a:lnTo>
                    <a:pt x="182916" y="800626"/>
                  </a:lnTo>
                  <a:lnTo>
                    <a:pt x="183347" y="798185"/>
                  </a:lnTo>
                  <a:lnTo>
                    <a:pt x="183741" y="795788"/>
                  </a:lnTo>
                  <a:lnTo>
                    <a:pt x="184603" y="790978"/>
                  </a:lnTo>
                  <a:lnTo>
                    <a:pt x="185025" y="788546"/>
                  </a:lnTo>
                  <a:lnTo>
                    <a:pt x="186318" y="781330"/>
                  </a:lnTo>
                  <a:lnTo>
                    <a:pt x="186749" y="778897"/>
                  </a:lnTo>
                  <a:lnTo>
                    <a:pt x="187180" y="776492"/>
                  </a:lnTo>
                  <a:lnTo>
                    <a:pt x="187648" y="774087"/>
                  </a:lnTo>
                  <a:lnTo>
                    <a:pt x="188070" y="771691"/>
                  </a:lnTo>
                  <a:lnTo>
                    <a:pt x="188501" y="769249"/>
                  </a:lnTo>
                  <a:lnTo>
                    <a:pt x="188969" y="766844"/>
                  </a:lnTo>
                  <a:lnTo>
                    <a:pt x="189400" y="764448"/>
                  </a:lnTo>
                  <a:lnTo>
                    <a:pt x="189867" y="762043"/>
                  </a:lnTo>
                  <a:lnTo>
                    <a:pt x="190335" y="759601"/>
                  </a:lnTo>
                  <a:lnTo>
                    <a:pt x="190757" y="757205"/>
                  </a:lnTo>
                  <a:lnTo>
                    <a:pt x="191692" y="752395"/>
                  </a:lnTo>
                  <a:lnTo>
                    <a:pt x="192123" y="749962"/>
                  </a:lnTo>
                  <a:lnTo>
                    <a:pt x="192591" y="747557"/>
                  </a:lnTo>
                  <a:lnTo>
                    <a:pt x="193022" y="745152"/>
                  </a:lnTo>
                  <a:lnTo>
                    <a:pt x="193481" y="742747"/>
                  </a:lnTo>
                  <a:lnTo>
                    <a:pt x="193948" y="740314"/>
                  </a:lnTo>
                  <a:lnTo>
                    <a:pt x="194810" y="735504"/>
                  </a:lnTo>
                  <a:lnTo>
                    <a:pt x="195278" y="733108"/>
                  </a:lnTo>
                  <a:lnTo>
                    <a:pt x="195700" y="730666"/>
                  </a:lnTo>
                  <a:lnTo>
                    <a:pt x="196131" y="728261"/>
                  </a:lnTo>
                  <a:lnTo>
                    <a:pt x="196599" y="725856"/>
                  </a:lnTo>
                  <a:lnTo>
                    <a:pt x="197030" y="723460"/>
                  </a:lnTo>
                  <a:lnTo>
                    <a:pt x="197424" y="721018"/>
                  </a:lnTo>
                  <a:lnTo>
                    <a:pt x="198286" y="716217"/>
                  </a:lnTo>
                  <a:lnTo>
                    <a:pt x="198681" y="713812"/>
                  </a:lnTo>
                  <a:lnTo>
                    <a:pt x="199112" y="711370"/>
                  </a:lnTo>
                  <a:lnTo>
                    <a:pt x="200286" y="704164"/>
                  </a:lnTo>
                  <a:lnTo>
                    <a:pt x="200680" y="701731"/>
                  </a:lnTo>
                  <a:lnTo>
                    <a:pt x="201074" y="699326"/>
                  </a:lnTo>
                  <a:lnTo>
                    <a:pt x="201799" y="694516"/>
                  </a:lnTo>
                  <a:lnTo>
                    <a:pt x="202156" y="692083"/>
                  </a:lnTo>
                  <a:lnTo>
                    <a:pt x="202872" y="687273"/>
                  </a:lnTo>
                  <a:lnTo>
                    <a:pt x="203193" y="684877"/>
                  </a:lnTo>
                  <a:lnTo>
                    <a:pt x="203550" y="682435"/>
                  </a:lnTo>
                  <a:lnTo>
                    <a:pt x="204192" y="677634"/>
                  </a:lnTo>
                  <a:lnTo>
                    <a:pt x="204486" y="675229"/>
                  </a:lnTo>
                  <a:lnTo>
                    <a:pt x="204770" y="672787"/>
                  </a:lnTo>
                  <a:lnTo>
                    <a:pt x="205091" y="670391"/>
                  </a:lnTo>
                  <a:lnTo>
                    <a:pt x="205375" y="667986"/>
                  </a:lnTo>
                  <a:lnTo>
                    <a:pt x="205623" y="665581"/>
                  </a:lnTo>
                  <a:lnTo>
                    <a:pt x="205916" y="663139"/>
                  </a:lnTo>
                  <a:lnTo>
                    <a:pt x="206668" y="655933"/>
                  </a:lnTo>
                  <a:lnTo>
                    <a:pt x="206916" y="653500"/>
                  </a:lnTo>
                  <a:lnTo>
                    <a:pt x="207136" y="651095"/>
                  </a:lnTo>
                  <a:lnTo>
                    <a:pt x="207384" y="648690"/>
                  </a:lnTo>
                  <a:lnTo>
                    <a:pt x="207595" y="646294"/>
                  </a:lnTo>
                  <a:lnTo>
                    <a:pt x="207778" y="643852"/>
                  </a:lnTo>
                  <a:lnTo>
                    <a:pt x="208209" y="639042"/>
                  </a:lnTo>
                  <a:lnTo>
                    <a:pt x="208384" y="636645"/>
                  </a:lnTo>
                  <a:lnTo>
                    <a:pt x="208567" y="634204"/>
                  </a:lnTo>
                  <a:lnTo>
                    <a:pt x="208741" y="631799"/>
                  </a:lnTo>
                  <a:lnTo>
                    <a:pt x="208888" y="629403"/>
                  </a:lnTo>
                  <a:lnTo>
                    <a:pt x="209071" y="626997"/>
                  </a:lnTo>
                  <a:lnTo>
                    <a:pt x="209209" y="624556"/>
                  </a:lnTo>
                  <a:lnTo>
                    <a:pt x="209392" y="622160"/>
                  </a:lnTo>
                  <a:lnTo>
                    <a:pt x="209677" y="617349"/>
                  </a:lnTo>
                  <a:lnTo>
                    <a:pt x="209787" y="614917"/>
                  </a:lnTo>
                  <a:lnTo>
                    <a:pt x="210071" y="610106"/>
                  </a:lnTo>
                  <a:lnTo>
                    <a:pt x="210181" y="607701"/>
                  </a:lnTo>
                  <a:lnTo>
                    <a:pt x="210282" y="605269"/>
                  </a:lnTo>
                  <a:lnTo>
                    <a:pt x="210392" y="602863"/>
                  </a:lnTo>
                  <a:lnTo>
                    <a:pt x="210539" y="600458"/>
                  </a:lnTo>
                  <a:lnTo>
                    <a:pt x="210640" y="598062"/>
                  </a:lnTo>
                  <a:lnTo>
                    <a:pt x="210750" y="595620"/>
                  </a:lnTo>
                  <a:lnTo>
                    <a:pt x="210823" y="593215"/>
                  </a:lnTo>
                  <a:lnTo>
                    <a:pt x="211034" y="588414"/>
                  </a:lnTo>
                  <a:lnTo>
                    <a:pt x="211144" y="585972"/>
                  </a:lnTo>
                  <a:lnTo>
                    <a:pt x="211217" y="583567"/>
                  </a:lnTo>
                  <a:lnTo>
                    <a:pt x="211428" y="578766"/>
                  </a:lnTo>
                  <a:lnTo>
                    <a:pt x="211502" y="576324"/>
                  </a:lnTo>
                  <a:lnTo>
                    <a:pt x="211722" y="571523"/>
                  </a:lnTo>
                  <a:lnTo>
                    <a:pt x="211786" y="569118"/>
                  </a:lnTo>
                  <a:lnTo>
                    <a:pt x="211896" y="566685"/>
                  </a:lnTo>
                  <a:lnTo>
                    <a:pt x="212006" y="564280"/>
                  </a:lnTo>
                  <a:lnTo>
                    <a:pt x="212079" y="561875"/>
                  </a:lnTo>
                  <a:lnTo>
                    <a:pt x="212180" y="559479"/>
                  </a:lnTo>
                  <a:lnTo>
                    <a:pt x="212290" y="557037"/>
                  </a:lnTo>
                  <a:lnTo>
                    <a:pt x="212400" y="554632"/>
                  </a:lnTo>
                  <a:lnTo>
                    <a:pt x="212474" y="552227"/>
                  </a:lnTo>
                  <a:lnTo>
                    <a:pt x="212575" y="549831"/>
                  </a:lnTo>
                  <a:lnTo>
                    <a:pt x="212685" y="547389"/>
                  </a:lnTo>
                  <a:lnTo>
                    <a:pt x="212831" y="544984"/>
                  </a:lnTo>
                  <a:lnTo>
                    <a:pt x="213042" y="540183"/>
                  </a:lnTo>
                  <a:lnTo>
                    <a:pt x="213152" y="537741"/>
                  </a:lnTo>
                  <a:lnTo>
                    <a:pt x="213290" y="535345"/>
                  </a:lnTo>
                  <a:lnTo>
                    <a:pt x="213400" y="532940"/>
                  </a:lnTo>
                  <a:lnTo>
                    <a:pt x="213547" y="530535"/>
                  </a:lnTo>
                  <a:lnTo>
                    <a:pt x="213657" y="528102"/>
                  </a:lnTo>
                  <a:lnTo>
                    <a:pt x="214079" y="520887"/>
                  </a:lnTo>
                  <a:lnTo>
                    <a:pt x="214225" y="518454"/>
                  </a:lnTo>
                  <a:lnTo>
                    <a:pt x="214372" y="516049"/>
                  </a:lnTo>
                  <a:lnTo>
                    <a:pt x="214546" y="513644"/>
                  </a:lnTo>
                  <a:lnTo>
                    <a:pt x="214693" y="511248"/>
                  </a:lnTo>
                  <a:lnTo>
                    <a:pt x="214831" y="508806"/>
                  </a:lnTo>
                  <a:lnTo>
                    <a:pt x="215372" y="501600"/>
                  </a:lnTo>
                  <a:lnTo>
                    <a:pt x="215518" y="499158"/>
                  </a:lnTo>
                  <a:lnTo>
                    <a:pt x="215876" y="494357"/>
                  </a:lnTo>
                  <a:lnTo>
                    <a:pt x="216087" y="491952"/>
                  </a:lnTo>
                  <a:lnTo>
                    <a:pt x="216270" y="489510"/>
                  </a:lnTo>
                  <a:lnTo>
                    <a:pt x="216445" y="487114"/>
                  </a:lnTo>
                  <a:lnTo>
                    <a:pt x="216665" y="484709"/>
                  </a:lnTo>
                  <a:lnTo>
                    <a:pt x="216839" y="482304"/>
                  </a:lnTo>
                  <a:lnTo>
                    <a:pt x="217059" y="479871"/>
                  </a:lnTo>
                  <a:lnTo>
                    <a:pt x="217234" y="477466"/>
                  </a:lnTo>
                  <a:lnTo>
                    <a:pt x="217454" y="475061"/>
                  </a:lnTo>
                  <a:lnTo>
                    <a:pt x="217628" y="472655"/>
                  </a:lnTo>
                  <a:lnTo>
                    <a:pt x="217848" y="470223"/>
                  </a:lnTo>
                  <a:lnTo>
                    <a:pt x="218490" y="463017"/>
                  </a:lnTo>
                  <a:lnTo>
                    <a:pt x="218701" y="460575"/>
                  </a:lnTo>
                  <a:lnTo>
                    <a:pt x="218884" y="458170"/>
                  </a:lnTo>
                  <a:lnTo>
                    <a:pt x="219315" y="453368"/>
                  </a:lnTo>
                  <a:lnTo>
                    <a:pt x="219526" y="450927"/>
                  </a:lnTo>
                  <a:lnTo>
                    <a:pt x="220168" y="443720"/>
                  </a:lnTo>
                  <a:lnTo>
                    <a:pt x="220352" y="441279"/>
                  </a:lnTo>
                  <a:lnTo>
                    <a:pt x="220783" y="436477"/>
                  </a:lnTo>
                  <a:lnTo>
                    <a:pt x="220957" y="434072"/>
                  </a:lnTo>
                  <a:lnTo>
                    <a:pt x="221177" y="431640"/>
                  </a:lnTo>
                  <a:lnTo>
                    <a:pt x="221351" y="429234"/>
                  </a:lnTo>
                  <a:lnTo>
                    <a:pt x="221571" y="426829"/>
                  </a:lnTo>
                  <a:lnTo>
                    <a:pt x="221746" y="424433"/>
                  </a:lnTo>
                  <a:lnTo>
                    <a:pt x="221929" y="421992"/>
                  </a:lnTo>
                  <a:lnTo>
                    <a:pt x="222140" y="419586"/>
                  </a:lnTo>
                  <a:lnTo>
                    <a:pt x="222323" y="417190"/>
                  </a:lnTo>
                  <a:lnTo>
                    <a:pt x="222461" y="414785"/>
                  </a:lnTo>
                  <a:lnTo>
                    <a:pt x="222644" y="412343"/>
                  </a:lnTo>
                  <a:lnTo>
                    <a:pt x="222828" y="409938"/>
                  </a:lnTo>
                  <a:lnTo>
                    <a:pt x="222965" y="407542"/>
                  </a:lnTo>
                  <a:lnTo>
                    <a:pt x="223149" y="405137"/>
                  </a:lnTo>
                  <a:lnTo>
                    <a:pt x="223286" y="402695"/>
                  </a:lnTo>
                  <a:lnTo>
                    <a:pt x="223717" y="395489"/>
                  </a:lnTo>
                  <a:lnTo>
                    <a:pt x="223864" y="393056"/>
                  </a:lnTo>
                  <a:lnTo>
                    <a:pt x="224185" y="385841"/>
                  </a:lnTo>
                  <a:lnTo>
                    <a:pt x="224295" y="383408"/>
                  </a:lnTo>
                  <a:lnTo>
                    <a:pt x="224506" y="378598"/>
                  </a:lnTo>
                  <a:lnTo>
                    <a:pt x="224579" y="376202"/>
                  </a:lnTo>
                  <a:lnTo>
                    <a:pt x="224653" y="373760"/>
                  </a:lnTo>
                  <a:lnTo>
                    <a:pt x="224864" y="366554"/>
                  </a:lnTo>
                  <a:lnTo>
                    <a:pt x="224900" y="364112"/>
                  </a:lnTo>
                  <a:lnTo>
                    <a:pt x="224974" y="361716"/>
                  </a:lnTo>
                  <a:lnTo>
                    <a:pt x="225047" y="356906"/>
                  </a:lnTo>
                  <a:lnTo>
                    <a:pt x="225047" y="354464"/>
                  </a:lnTo>
                  <a:lnTo>
                    <a:pt x="225084" y="352068"/>
                  </a:lnTo>
                  <a:lnTo>
                    <a:pt x="225084" y="349663"/>
                  </a:lnTo>
                  <a:lnTo>
                    <a:pt x="225120" y="347258"/>
                  </a:lnTo>
                  <a:lnTo>
                    <a:pt x="225120" y="344825"/>
                  </a:lnTo>
                  <a:lnTo>
                    <a:pt x="225084" y="342420"/>
                  </a:lnTo>
                  <a:lnTo>
                    <a:pt x="225084" y="337619"/>
                  </a:lnTo>
                  <a:lnTo>
                    <a:pt x="225047" y="335177"/>
                  </a:lnTo>
                  <a:lnTo>
                    <a:pt x="224937" y="327971"/>
                  </a:lnTo>
                  <a:lnTo>
                    <a:pt x="224900" y="325529"/>
                  </a:lnTo>
                  <a:lnTo>
                    <a:pt x="224864" y="323124"/>
                  </a:lnTo>
                  <a:lnTo>
                    <a:pt x="224791" y="320728"/>
                  </a:lnTo>
                  <a:lnTo>
                    <a:pt x="224754" y="318323"/>
                  </a:lnTo>
                  <a:lnTo>
                    <a:pt x="224689" y="315881"/>
                  </a:lnTo>
                  <a:lnTo>
                    <a:pt x="224653" y="313485"/>
                  </a:lnTo>
                  <a:lnTo>
                    <a:pt x="224506" y="308675"/>
                  </a:lnTo>
                  <a:lnTo>
                    <a:pt x="224433" y="306242"/>
                  </a:lnTo>
                  <a:lnTo>
                    <a:pt x="224295" y="301432"/>
                  </a:lnTo>
                  <a:lnTo>
                    <a:pt x="224185" y="299027"/>
                  </a:lnTo>
                  <a:lnTo>
                    <a:pt x="224112" y="296594"/>
                  </a:lnTo>
                  <a:lnTo>
                    <a:pt x="224038" y="294189"/>
                  </a:lnTo>
                  <a:lnTo>
                    <a:pt x="223937" y="291784"/>
                  </a:lnTo>
                  <a:lnTo>
                    <a:pt x="223864" y="289388"/>
                  </a:lnTo>
                  <a:lnTo>
                    <a:pt x="223791" y="286946"/>
                  </a:lnTo>
                  <a:lnTo>
                    <a:pt x="223681" y="284541"/>
                  </a:lnTo>
                  <a:lnTo>
                    <a:pt x="223607" y="282145"/>
                  </a:lnTo>
                  <a:lnTo>
                    <a:pt x="223506" y="279740"/>
                  </a:lnTo>
                  <a:lnTo>
                    <a:pt x="223433" y="277298"/>
                  </a:lnTo>
                  <a:lnTo>
                    <a:pt x="223360" y="274902"/>
                  </a:lnTo>
                  <a:lnTo>
                    <a:pt x="223250" y="272497"/>
                  </a:lnTo>
                  <a:lnTo>
                    <a:pt x="223185" y="270091"/>
                  </a:lnTo>
                  <a:lnTo>
                    <a:pt x="223112" y="267650"/>
                  </a:lnTo>
                  <a:lnTo>
                    <a:pt x="222965" y="262849"/>
                  </a:lnTo>
                  <a:lnTo>
                    <a:pt x="222855" y="260443"/>
                  </a:lnTo>
                  <a:lnTo>
                    <a:pt x="222791" y="258011"/>
                  </a:lnTo>
                  <a:lnTo>
                    <a:pt x="222754" y="255606"/>
                  </a:lnTo>
                  <a:lnTo>
                    <a:pt x="222608" y="250795"/>
                  </a:lnTo>
                  <a:lnTo>
                    <a:pt x="222534" y="248363"/>
                  </a:lnTo>
                  <a:lnTo>
                    <a:pt x="222498" y="245957"/>
                  </a:lnTo>
                  <a:lnTo>
                    <a:pt x="222433" y="243552"/>
                  </a:lnTo>
                  <a:lnTo>
                    <a:pt x="222397" y="241156"/>
                  </a:lnTo>
                  <a:lnTo>
                    <a:pt x="222360" y="238715"/>
                  </a:lnTo>
                  <a:lnTo>
                    <a:pt x="222287" y="236309"/>
                  </a:lnTo>
                  <a:lnTo>
                    <a:pt x="222250" y="233913"/>
                  </a:lnTo>
                  <a:lnTo>
                    <a:pt x="222250" y="231508"/>
                  </a:lnTo>
                  <a:lnTo>
                    <a:pt x="222213" y="229066"/>
                  </a:lnTo>
                  <a:lnTo>
                    <a:pt x="222177" y="226671"/>
                  </a:lnTo>
                  <a:lnTo>
                    <a:pt x="222177" y="224265"/>
                  </a:lnTo>
                  <a:lnTo>
                    <a:pt x="222140" y="221860"/>
                  </a:lnTo>
                  <a:lnTo>
                    <a:pt x="222140" y="212212"/>
                  </a:lnTo>
                  <a:lnTo>
                    <a:pt x="222177" y="209779"/>
                  </a:lnTo>
                  <a:lnTo>
                    <a:pt x="222177" y="207374"/>
                  </a:lnTo>
                  <a:lnTo>
                    <a:pt x="222250" y="202573"/>
                  </a:lnTo>
                  <a:lnTo>
                    <a:pt x="222287" y="200131"/>
                  </a:lnTo>
                  <a:lnTo>
                    <a:pt x="222397" y="192925"/>
                  </a:lnTo>
                  <a:lnTo>
                    <a:pt x="222461" y="190483"/>
                  </a:lnTo>
                  <a:lnTo>
                    <a:pt x="222498" y="188078"/>
                  </a:lnTo>
                  <a:lnTo>
                    <a:pt x="222644" y="183277"/>
                  </a:lnTo>
                  <a:lnTo>
                    <a:pt x="222718" y="180835"/>
                  </a:lnTo>
                  <a:lnTo>
                    <a:pt x="222791" y="178439"/>
                  </a:lnTo>
                  <a:lnTo>
                    <a:pt x="222892" y="176034"/>
                  </a:lnTo>
                  <a:lnTo>
                    <a:pt x="222965" y="173629"/>
                  </a:lnTo>
                  <a:lnTo>
                    <a:pt x="223075" y="171196"/>
                  </a:lnTo>
                  <a:lnTo>
                    <a:pt x="223149" y="168791"/>
                  </a:lnTo>
                  <a:lnTo>
                    <a:pt x="223360" y="163981"/>
                  </a:lnTo>
                  <a:lnTo>
                    <a:pt x="223470" y="161548"/>
                  </a:lnTo>
                  <a:lnTo>
                    <a:pt x="223791" y="154342"/>
                  </a:lnTo>
                  <a:lnTo>
                    <a:pt x="223937" y="151900"/>
                  </a:lnTo>
                  <a:lnTo>
                    <a:pt x="224148" y="147099"/>
                  </a:lnTo>
                  <a:lnTo>
                    <a:pt x="224295" y="144694"/>
                  </a:lnTo>
                  <a:lnTo>
                    <a:pt x="224433" y="142252"/>
                  </a:lnTo>
                  <a:lnTo>
                    <a:pt x="224543" y="139856"/>
                  </a:lnTo>
                  <a:lnTo>
                    <a:pt x="224827" y="135046"/>
                  </a:lnTo>
                  <a:lnTo>
                    <a:pt x="224974" y="132613"/>
                  </a:lnTo>
                  <a:lnTo>
                    <a:pt x="225405" y="125398"/>
                  </a:lnTo>
                  <a:lnTo>
                    <a:pt x="225543" y="122965"/>
                  </a:lnTo>
                  <a:lnTo>
                    <a:pt x="225974" y="115759"/>
                  </a:lnTo>
                  <a:lnTo>
                    <a:pt x="226120" y="113317"/>
                  </a:lnTo>
                  <a:lnTo>
                    <a:pt x="226295" y="110912"/>
                  </a:lnTo>
                  <a:lnTo>
                    <a:pt x="226588" y="106111"/>
                  </a:lnTo>
                  <a:lnTo>
                    <a:pt x="226726" y="103669"/>
                  </a:lnTo>
                  <a:lnTo>
                    <a:pt x="226872" y="101264"/>
                  </a:lnTo>
                  <a:lnTo>
                    <a:pt x="227047" y="98868"/>
                  </a:lnTo>
                  <a:lnTo>
                    <a:pt x="227193" y="96463"/>
                  </a:lnTo>
                  <a:lnTo>
                    <a:pt x="227340" y="94021"/>
                  </a:lnTo>
                  <a:lnTo>
                    <a:pt x="227478" y="91625"/>
                  </a:lnTo>
                  <a:lnTo>
                    <a:pt x="227661" y="89220"/>
                  </a:lnTo>
                  <a:lnTo>
                    <a:pt x="227799" y="86814"/>
                  </a:lnTo>
                  <a:lnTo>
                    <a:pt x="227945" y="84382"/>
                  </a:lnTo>
                  <a:lnTo>
                    <a:pt x="228092" y="81977"/>
                  </a:lnTo>
                  <a:lnTo>
                    <a:pt x="228266" y="79572"/>
                  </a:lnTo>
                  <a:lnTo>
                    <a:pt x="228413" y="77166"/>
                  </a:lnTo>
                  <a:lnTo>
                    <a:pt x="228551" y="74734"/>
                  </a:lnTo>
                  <a:lnTo>
                    <a:pt x="228844" y="69923"/>
                  </a:lnTo>
                  <a:lnTo>
                    <a:pt x="229018" y="67527"/>
                  </a:lnTo>
                  <a:lnTo>
                    <a:pt x="229165" y="65086"/>
                  </a:lnTo>
                  <a:lnTo>
                    <a:pt x="229596" y="57879"/>
                  </a:lnTo>
                  <a:lnTo>
                    <a:pt x="229734" y="55438"/>
                  </a:lnTo>
                  <a:lnTo>
                    <a:pt x="229917" y="53042"/>
                  </a:lnTo>
                  <a:lnTo>
                    <a:pt x="230201" y="48231"/>
                  </a:lnTo>
                  <a:lnTo>
                    <a:pt x="230348" y="45789"/>
                  </a:lnTo>
                  <a:lnTo>
                    <a:pt x="230779" y="38583"/>
                  </a:lnTo>
                  <a:lnTo>
                    <a:pt x="230917" y="36150"/>
                  </a:lnTo>
                  <a:lnTo>
                    <a:pt x="231210" y="31340"/>
                  </a:lnTo>
                  <a:lnTo>
                    <a:pt x="231384" y="28944"/>
                  </a:lnTo>
                  <a:lnTo>
                    <a:pt x="231531" y="26502"/>
                  </a:lnTo>
                  <a:lnTo>
                    <a:pt x="231962" y="19296"/>
                  </a:lnTo>
                  <a:lnTo>
                    <a:pt x="232100" y="16854"/>
                  </a:lnTo>
                  <a:lnTo>
                    <a:pt x="232384" y="12053"/>
                  </a:lnTo>
                  <a:lnTo>
                    <a:pt x="232567" y="9648"/>
                  </a:lnTo>
                  <a:lnTo>
                    <a:pt x="232714" y="7206"/>
                  </a:lnTo>
                  <a:lnTo>
                    <a:pt x="233136" y="0"/>
                  </a:lnTo>
                  <a:lnTo>
                    <a:pt x="264418" y="0"/>
                  </a:lnTo>
                  <a:lnTo>
                    <a:pt x="264849" y="7206"/>
                  </a:lnTo>
                  <a:lnTo>
                    <a:pt x="265024" y="9648"/>
                  </a:lnTo>
                  <a:lnTo>
                    <a:pt x="265455" y="16854"/>
                  </a:lnTo>
                  <a:lnTo>
                    <a:pt x="265601" y="19296"/>
                  </a:lnTo>
                  <a:lnTo>
                    <a:pt x="266023" y="26502"/>
                  </a:lnTo>
                  <a:lnTo>
                    <a:pt x="266207" y="28944"/>
                  </a:lnTo>
                  <a:lnTo>
                    <a:pt x="266638" y="36150"/>
                  </a:lnTo>
                  <a:lnTo>
                    <a:pt x="266775" y="38583"/>
                  </a:lnTo>
                  <a:lnTo>
                    <a:pt x="267206" y="45789"/>
                  </a:lnTo>
                  <a:lnTo>
                    <a:pt x="267353" y="48231"/>
                  </a:lnTo>
                  <a:lnTo>
                    <a:pt x="267500" y="50636"/>
                  </a:lnTo>
                  <a:lnTo>
                    <a:pt x="267674" y="53042"/>
                  </a:lnTo>
                  <a:lnTo>
                    <a:pt x="267821" y="55438"/>
                  </a:lnTo>
                  <a:lnTo>
                    <a:pt x="267958" y="57879"/>
                  </a:lnTo>
                  <a:lnTo>
                    <a:pt x="268389" y="65086"/>
                  </a:lnTo>
                  <a:lnTo>
                    <a:pt x="268536" y="67527"/>
                  </a:lnTo>
                  <a:lnTo>
                    <a:pt x="268710" y="69923"/>
                  </a:lnTo>
                  <a:lnTo>
                    <a:pt x="269004" y="74734"/>
                  </a:lnTo>
                  <a:lnTo>
                    <a:pt x="269141" y="77166"/>
                  </a:lnTo>
                  <a:lnTo>
                    <a:pt x="269325" y="79572"/>
                  </a:lnTo>
                  <a:lnTo>
                    <a:pt x="269609" y="84382"/>
                  </a:lnTo>
                  <a:lnTo>
                    <a:pt x="269756" y="86814"/>
                  </a:lnTo>
                  <a:lnTo>
                    <a:pt x="269893" y="89220"/>
                  </a:lnTo>
                  <a:lnTo>
                    <a:pt x="270077" y="91625"/>
                  </a:lnTo>
                  <a:lnTo>
                    <a:pt x="270214" y="94021"/>
                  </a:lnTo>
                  <a:lnTo>
                    <a:pt x="270361" y="96463"/>
                  </a:lnTo>
                  <a:lnTo>
                    <a:pt x="270508" y="98868"/>
                  </a:lnTo>
                  <a:lnTo>
                    <a:pt x="270682" y="101264"/>
                  </a:lnTo>
                  <a:lnTo>
                    <a:pt x="270829" y="103669"/>
                  </a:lnTo>
                  <a:lnTo>
                    <a:pt x="270975" y="106111"/>
                  </a:lnTo>
                  <a:lnTo>
                    <a:pt x="271113" y="108507"/>
                  </a:lnTo>
                  <a:lnTo>
                    <a:pt x="271296" y="110912"/>
                  </a:lnTo>
                  <a:lnTo>
                    <a:pt x="271434" y="113317"/>
                  </a:lnTo>
                  <a:lnTo>
                    <a:pt x="271581" y="115759"/>
                  </a:lnTo>
                  <a:lnTo>
                    <a:pt x="272012" y="122965"/>
                  </a:lnTo>
                  <a:lnTo>
                    <a:pt x="272150" y="125398"/>
                  </a:lnTo>
                  <a:lnTo>
                    <a:pt x="272581" y="132613"/>
                  </a:lnTo>
                  <a:lnTo>
                    <a:pt x="272727" y="135046"/>
                  </a:lnTo>
                  <a:lnTo>
                    <a:pt x="273012" y="139856"/>
                  </a:lnTo>
                  <a:lnTo>
                    <a:pt x="273122" y="142252"/>
                  </a:lnTo>
                  <a:lnTo>
                    <a:pt x="273268" y="144694"/>
                  </a:lnTo>
                  <a:lnTo>
                    <a:pt x="273406" y="147099"/>
                  </a:lnTo>
                  <a:lnTo>
                    <a:pt x="273516" y="149495"/>
                  </a:lnTo>
                  <a:lnTo>
                    <a:pt x="273654" y="151900"/>
                  </a:lnTo>
                  <a:lnTo>
                    <a:pt x="273764" y="154342"/>
                  </a:lnTo>
                  <a:lnTo>
                    <a:pt x="274085" y="161548"/>
                  </a:lnTo>
                  <a:lnTo>
                    <a:pt x="274195" y="163981"/>
                  </a:lnTo>
                  <a:lnTo>
                    <a:pt x="274516" y="171196"/>
                  </a:lnTo>
                  <a:lnTo>
                    <a:pt x="274589" y="173629"/>
                  </a:lnTo>
                  <a:lnTo>
                    <a:pt x="274699" y="176034"/>
                  </a:lnTo>
                  <a:lnTo>
                    <a:pt x="274837" y="180835"/>
                  </a:lnTo>
                  <a:lnTo>
                    <a:pt x="274910" y="183277"/>
                  </a:lnTo>
                  <a:lnTo>
                    <a:pt x="275057" y="188078"/>
                  </a:lnTo>
                  <a:lnTo>
                    <a:pt x="275093" y="190483"/>
                  </a:lnTo>
                  <a:lnTo>
                    <a:pt x="275167" y="192925"/>
                  </a:lnTo>
                  <a:lnTo>
                    <a:pt x="275231" y="197726"/>
                  </a:lnTo>
                  <a:lnTo>
                    <a:pt x="275304" y="200131"/>
                  </a:lnTo>
                  <a:lnTo>
                    <a:pt x="275304" y="202573"/>
                  </a:lnTo>
                  <a:lnTo>
                    <a:pt x="275378" y="207374"/>
                  </a:lnTo>
                  <a:lnTo>
                    <a:pt x="275378" y="209779"/>
                  </a:lnTo>
                  <a:lnTo>
                    <a:pt x="275414" y="212212"/>
                  </a:lnTo>
                  <a:lnTo>
                    <a:pt x="275414" y="221860"/>
                  </a:lnTo>
                  <a:lnTo>
                    <a:pt x="275378" y="224265"/>
                  </a:lnTo>
                  <a:lnTo>
                    <a:pt x="275378" y="226671"/>
                  </a:lnTo>
                  <a:lnTo>
                    <a:pt x="275341" y="229066"/>
                  </a:lnTo>
                  <a:lnTo>
                    <a:pt x="275341" y="231508"/>
                  </a:lnTo>
                  <a:lnTo>
                    <a:pt x="275231" y="238715"/>
                  </a:lnTo>
                  <a:lnTo>
                    <a:pt x="275167" y="241156"/>
                  </a:lnTo>
                  <a:lnTo>
                    <a:pt x="275130" y="243552"/>
                  </a:lnTo>
                  <a:lnTo>
                    <a:pt x="275057" y="245957"/>
                  </a:lnTo>
                  <a:lnTo>
                    <a:pt x="275020" y="248363"/>
                  </a:lnTo>
                  <a:lnTo>
                    <a:pt x="274947" y="250795"/>
                  </a:lnTo>
                  <a:lnTo>
                    <a:pt x="274873" y="253200"/>
                  </a:lnTo>
                  <a:lnTo>
                    <a:pt x="274837" y="255606"/>
                  </a:lnTo>
                  <a:lnTo>
                    <a:pt x="274772" y="258011"/>
                  </a:lnTo>
                  <a:lnTo>
                    <a:pt x="274699" y="260443"/>
                  </a:lnTo>
                  <a:lnTo>
                    <a:pt x="274626" y="262849"/>
                  </a:lnTo>
                  <a:lnTo>
                    <a:pt x="274516" y="265254"/>
                  </a:lnTo>
                  <a:lnTo>
                    <a:pt x="274442" y="267650"/>
                  </a:lnTo>
                  <a:lnTo>
                    <a:pt x="274378" y="270091"/>
                  </a:lnTo>
                  <a:lnTo>
                    <a:pt x="274305" y="272497"/>
                  </a:lnTo>
                  <a:lnTo>
                    <a:pt x="274195" y="274902"/>
                  </a:lnTo>
                  <a:lnTo>
                    <a:pt x="274121" y="277298"/>
                  </a:lnTo>
                  <a:lnTo>
                    <a:pt x="274048" y="279740"/>
                  </a:lnTo>
                  <a:lnTo>
                    <a:pt x="273947" y="282145"/>
                  </a:lnTo>
                  <a:lnTo>
                    <a:pt x="273874" y="284541"/>
                  </a:lnTo>
                  <a:lnTo>
                    <a:pt x="273764" y="286946"/>
                  </a:lnTo>
                  <a:lnTo>
                    <a:pt x="273690" y="289388"/>
                  </a:lnTo>
                  <a:lnTo>
                    <a:pt x="273626" y="291784"/>
                  </a:lnTo>
                  <a:lnTo>
                    <a:pt x="273516" y="294189"/>
                  </a:lnTo>
                  <a:lnTo>
                    <a:pt x="273443" y="296594"/>
                  </a:lnTo>
                  <a:lnTo>
                    <a:pt x="273369" y="299027"/>
                  </a:lnTo>
                  <a:lnTo>
                    <a:pt x="273296" y="301432"/>
                  </a:lnTo>
                  <a:lnTo>
                    <a:pt x="273195" y="303837"/>
                  </a:lnTo>
                  <a:lnTo>
                    <a:pt x="273122" y="306242"/>
                  </a:lnTo>
                  <a:lnTo>
                    <a:pt x="273048" y="308675"/>
                  </a:lnTo>
                  <a:lnTo>
                    <a:pt x="272975" y="311080"/>
                  </a:lnTo>
                  <a:lnTo>
                    <a:pt x="272938" y="313485"/>
                  </a:lnTo>
                  <a:lnTo>
                    <a:pt x="272874" y="315881"/>
                  </a:lnTo>
                  <a:lnTo>
                    <a:pt x="272801" y="318323"/>
                  </a:lnTo>
                  <a:lnTo>
                    <a:pt x="272764" y="320728"/>
                  </a:lnTo>
                  <a:lnTo>
                    <a:pt x="272691" y="323124"/>
                  </a:lnTo>
                  <a:lnTo>
                    <a:pt x="272654" y="325529"/>
                  </a:lnTo>
                  <a:lnTo>
                    <a:pt x="272617" y="327971"/>
                  </a:lnTo>
                  <a:lnTo>
                    <a:pt x="272507" y="335177"/>
                  </a:lnTo>
                  <a:lnTo>
                    <a:pt x="272507" y="337619"/>
                  </a:lnTo>
                  <a:lnTo>
                    <a:pt x="272480" y="340015"/>
                  </a:lnTo>
                  <a:lnTo>
                    <a:pt x="272480" y="352068"/>
                  </a:lnTo>
                  <a:lnTo>
                    <a:pt x="272507" y="354464"/>
                  </a:lnTo>
                  <a:lnTo>
                    <a:pt x="272544" y="356906"/>
                  </a:lnTo>
                  <a:lnTo>
                    <a:pt x="272544" y="359311"/>
                  </a:lnTo>
                  <a:lnTo>
                    <a:pt x="272617" y="361716"/>
                  </a:lnTo>
                  <a:lnTo>
                    <a:pt x="272654" y="364112"/>
                  </a:lnTo>
                  <a:lnTo>
                    <a:pt x="272691" y="366554"/>
                  </a:lnTo>
                  <a:lnTo>
                    <a:pt x="272902" y="373760"/>
                  </a:lnTo>
                  <a:lnTo>
                    <a:pt x="272975" y="376202"/>
                  </a:lnTo>
                  <a:lnTo>
                    <a:pt x="273085" y="378598"/>
                  </a:lnTo>
                  <a:lnTo>
                    <a:pt x="273158" y="381003"/>
                  </a:lnTo>
                  <a:lnTo>
                    <a:pt x="273268" y="383408"/>
                  </a:lnTo>
                  <a:lnTo>
                    <a:pt x="273369" y="385841"/>
                  </a:lnTo>
                  <a:lnTo>
                    <a:pt x="273589" y="390651"/>
                  </a:lnTo>
                  <a:lnTo>
                    <a:pt x="273727" y="393056"/>
                  </a:lnTo>
                  <a:lnTo>
                    <a:pt x="273837" y="395489"/>
                  </a:lnTo>
                  <a:lnTo>
                    <a:pt x="274268" y="402695"/>
                  </a:lnTo>
                  <a:lnTo>
                    <a:pt x="274406" y="405137"/>
                  </a:lnTo>
                  <a:lnTo>
                    <a:pt x="274589" y="407542"/>
                  </a:lnTo>
                  <a:lnTo>
                    <a:pt x="274736" y="409938"/>
                  </a:lnTo>
                  <a:lnTo>
                    <a:pt x="274910" y="412343"/>
                  </a:lnTo>
                  <a:lnTo>
                    <a:pt x="275093" y="414785"/>
                  </a:lnTo>
                  <a:lnTo>
                    <a:pt x="275625" y="421992"/>
                  </a:lnTo>
                  <a:lnTo>
                    <a:pt x="275809" y="424433"/>
                  </a:lnTo>
                  <a:lnTo>
                    <a:pt x="275983" y="426829"/>
                  </a:lnTo>
                  <a:lnTo>
                    <a:pt x="276203" y="429234"/>
                  </a:lnTo>
                  <a:lnTo>
                    <a:pt x="276377" y="431640"/>
                  </a:lnTo>
                  <a:lnTo>
                    <a:pt x="276597" y="434072"/>
                  </a:lnTo>
                  <a:lnTo>
                    <a:pt x="276772" y="436477"/>
                  </a:lnTo>
                  <a:lnTo>
                    <a:pt x="277203" y="441279"/>
                  </a:lnTo>
                  <a:lnTo>
                    <a:pt x="277423" y="443720"/>
                  </a:lnTo>
                  <a:lnTo>
                    <a:pt x="277597" y="446125"/>
                  </a:lnTo>
                  <a:lnTo>
                    <a:pt x="278028" y="450927"/>
                  </a:lnTo>
                  <a:lnTo>
                    <a:pt x="278239" y="453368"/>
                  </a:lnTo>
                  <a:lnTo>
                    <a:pt x="278890" y="460575"/>
                  </a:lnTo>
                  <a:lnTo>
                    <a:pt x="279101" y="463017"/>
                  </a:lnTo>
                  <a:lnTo>
                    <a:pt x="279284" y="465412"/>
                  </a:lnTo>
                  <a:lnTo>
                    <a:pt x="279715" y="470223"/>
                  </a:lnTo>
                  <a:lnTo>
                    <a:pt x="279926" y="472655"/>
                  </a:lnTo>
                  <a:lnTo>
                    <a:pt x="280110" y="475061"/>
                  </a:lnTo>
                  <a:lnTo>
                    <a:pt x="280532" y="479871"/>
                  </a:lnTo>
                  <a:lnTo>
                    <a:pt x="280715" y="482304"/>
                  </a:lnTo>
                  <a:lnTo>
                    <a:pt x="280926" y="484709"/>
                  </a:lnTo>
                  <a:lnTo>
                    <a:pt x="281284" y="489510"/>
                  </a:lnTo>
                  <a:lnTo>
                    <a:pt x="281504" y="491952"/>
                  </a:lnTo>
                  <a:lnTo>
                    <a:pt x="282045" y="499158"/>
                  </a:lnTo>
                  <a:lnTo>
                    <a:pt x="282219" y="501600"/>
                  </a:lnTo>
                  <a:lnTo>
                    <a:pt x="282366" y="504005"/>
                  </a:lnTo>
                  <a:lnTo>
                    <a:pt x="282724" y="508806"/>
                  </a:lnTo>
                  <a:lnTo>
                    <a:pt x="282861" y="511248"/>
                  </a:lnTo>
                  <a:lnTo>
                    <a:pt x="283045" y="513644"/>
                  </a:lnTo>
                  <a:lnTo>
                    <a:pt x="283329" y="518454"/>
                  </a:lnTo>
                  <a:lnTo>
                    <a:pt x="283476" y="520887"/>
                  </a:lnTo>
                  <a:lnTo>
                    <a:pt x="283907" y="528102"/>
                  </a:lnTo>
                  <a:lnTo>
                    <a:pt x="284008" y="530535"/>
                  </a:lnTo>
                  <a:lnTo>
                    <a:pt x="284301" y="535345"/>
                  </a:lnTo>
                  <a:lnTo>
                    <a:pt x="284402" y="537741"/>
                  </a:lnTo>
                  <a:lnTo>
                    <a:pt x="284512" y="540183"/>
                  </a:lnTo>
                  <a:lnTo>
                    <a:pt x="284622" y="542588"/>
                  </a:lnTo>
                  <a:lnTo>
                    <a:pt x="284760" y="544984"/>
                  </a:lnTo>
                  <a:lnTo>
                    <a:pt x="284870" y="547389"/>
                  </a:lnTo>
                  <a:lnTo>
                    <a:pt x="284980" y="549831"/>
                  </a:lnTo>
                  <a:lnTo>
                    <a:pt x="285191" y="554632"/>
                  </a:lnTo>
                  <a:lnTo>
                    <a:pt x="285264" y="557037"/>
                  </a:lnTo>
                  <a:lnTo>
                    <a:pt x="285374" y="559479"/>
                  </a:lnTo>
                  <a:lnTo>
                    <a:pt x="285585" y="564280"/>
                  </a:lnTo>
                  <a:lnTo>
                    <a:pt x="285658" y="566685"/>
                  </a:lnTo>
                  <a:lnTo>
                    <a:pt x="285768" y="569118"/>
                  </a:lnTo>
                  <a:lnTo>
                    <a:pt x="285869" y="571523"/>
                  </a:lnTo>
                  <a:lnTo>
                    <a:pt x="285943" y="573928"/>
                  </a:lnTo>
                  <a:lnTo>
                    <a:pt x="286053" y="576324"/>
                  </a:lnTo>
                  <a:lnTo>
                    <a:pt x="286126" y="578766"/>
                  </a:lnTo>
                  <a:lnTo>
                    <a:pt x="286337" y="583567"/>
                  </a:lnTo>
                  <a:lnTo>
                    <a:pt x="286410" y="585972"/>
                  </a:lnTo>
                  <a:lnTo>
                    <a:pt x="286520" y="588414"/>
                  </a:lnTo>
                  <a:lnTo>
                    <a:pt x="286841" y="595620"/>
                  </a:lnTo>
                  <a:lnTo>
                    <a:pt x="286951" y="598062"/>
                  </a:lnTo>
                  <a:lnTo>
                    <a:pt x="287272" y="605269"/>
                  </a:lnTo>
                  <a:lnTo>
                    <a:pt x="287382" y="607701"/>
                  </a:lnTo>
                  <a:lnTo>
                    <a:pt x="287520" y="610106"/>
                  </a:lnTo>
                  <a:lnTo>
                    <a:pt x="287630" y="612511"/>
                  </a:lnTo>
                  <a:lnTo>
                    <a:pt x="287777" y="614917"/>
                  </a:lnTo>
                  <a:lnTo>
                    <a:pt x="287914" y="617349"/>
                  </a:lnTo>
                  <a:lnTo>
                    <a:pt x="288345" y="624556"/>
                  </a:lnTo>
                  <a:lnTo>
                    <a:pt x="288492" y="626997"/>
                  </a:lnTo>
                  <a:lnTo>
                    <a:pt x="288666" y="629403"/>
                  </a:lnTo>
                  <a:lnTo>
                    <a:pt x="288813" y="631799"/>
                  </a:lnTo>
                  <a:lnTo>
                    <a:pt x="288987" y="634204"/>
                  </a:lnTo>
                  <a:lnTo>
                    <a:pt x="289171" y="636645"/>
                  </a:lnTo>
                  <a:lnTo>
                    <a:pt x="289382" y="639042"/>
                  </a:lnTo>
                  <a:lnTo>
                    <a:pt x="289565" y="641447"/>
                  </a:lnTo>
                  <a:lnTo>
                    <a:pt x="289776" y="643852"/>
                  </a:lnTo>
                  <a:lnTo>
                    <a:pt x="289996" y="646294"/>
                  </a:lnTo>
                  <a:lnTo>
                    <a:pt x="290638" y="653500"/>
                  </a:lnTo>
                  <a:lnTo>
                    <a:pt x="290886" y="655933"/>
                  </a:lnTo>
                  <a:lnTo>
                    <a:pt x="291638" y="663139"/>
                  </a:lnTo>
                  <a:lnTo>
                    <a:pt x="291931" y="665581"/>
                  </a:lnTo>
                  <a:lnTo>
                    <a:pt x="292784" y="672787"/>
                  </a:lnTo>
                  <a:lnTo>
                    <a:pt x="293078" y="675229"/>
                  </a:lnTo>
                  <a:lnTo>
                    <a:pt x="294041" y="682435"/>
                  </a:lnTo>
                  <a:lnTo>
                    <a:pt x="294362" y="684877"/>
                  </a:lnTo>
                  <a:lnTo>
                    <a:pt x="294683" y="687273"/>
                  </a:lnTo>
                  <a:lnTo>
                    <a:pt x="295407" y="692083"/>
                  </a:lnTo>
                  <a:lnTo>
                    <a:pt x="295765" y="694516"/>
                  </a:lnTo>
                  <a:lnTo>
                    <a:pt x="296122" y="696921"/>
                  </a:lnTo>
                  <a:lnTo>
                    <a:pt x="296517" y="699326"/>
                  </a:lnTo>
                  <a:lnTo>
                    <a:pt x="296874" y="701731"/>
                  </a:lnTo>
                  <a:lnTo>
                    <a:pt x="297269" y="704164"/>
                  </a:lnTo>
                  <a:lnTo>
                    <a:pt x="298452" y="711370"/>
                  </a:lnTo>
                  <a:lnTo>
                    <a:pt x="298874" y="713812"/>
                  </a:lnTo>
                  <a:lnTo>
                    <a:pt x="299268" y="716217"/>
                  </a:lnTo>
                  <a:lnTo>
                    <a:pt x="300130" y="721018"/>
                  </a:lnTo>
                  <a:lnTo>
                    <a:pt x="300561" y="723460"/>
                  </a:lnTo>
                  <a:lnTo>
                    <a:pt x="301854" y="730666"/>
                  </a:lnTo>
                  <a:lnTo>
                    <a:pt x="302285" y="733108"/>
                  </a:lnTo>
                  <a:lnTo>
                    <a:pt x="302744" y="735504"/>
                  </a:lnTo>
                  <a:lnTo>
                    <a:pt x="303175" y="737909"/>
                  </a:lnTo>
                  <a:lnTo>
                    <a:pt x="303643" y="740314"/>
                  </a:lnTo>
                  <a:lnTo>
                    <a:pt x="304074" y="742747"/>
                  </a:lnTo>
                  <a:lnTo>
                    <a:pt x="304541" y="745152"/>
                  </a:lnTo>
                  <a:lnTo>
                    <a:pt x="304972" y="747557"/>
                  </a:lnTo>
                  <a:lnTo>
                    <a:pt x="305431" y="749962"/>
                  </a:lnTo>
                  <a:lnTo>
                    <a:pt x="305899" y="752395"/>
                  </a:lnTo>
                  <a:lnTo>
                    <a:pt x="306330" y="754800"/>
                  </a:lnTo>
                  <a:lnTo>
                    <a:pt x="307265" y="759601"/>
                  </a:lnTo>
                  <a:lnTo>
                    <a:pt x="307687" y="762043"/>
                  </a:lnTo>
                  <a:lnTo>
                    <a:pt x="308155" y="764448"/>
                  </a:lnTo>
                  <a:lnTo>
                    <a:pt x="308586" y="766844"/>
                  </a:lnTo>
                  <a:lnTo>
                    <a:pt x="309054" y="769249"/>
                  </a:lnTo>
                  <a:lnTo>
                    <a:pt x="309485" y="771691"/>
                  </a:lnTo>
                  <a:lnTo>
                    <a:pt x="309952" y="774087"/>
                  </a:lnTo>
                  <a:lnTo>
                    <a:pt x="310805" y="778897"/>
                  </a:lnTo>
                  <a:lnTo>
                    <a:pt x="311236" y="781330"/>
                  </a:lnTo>
                  <a:lnTo>
                    <a:pt x="312529" y="788546"/>
                  </a:lnTo>
                  <a:lnTo>
                    <a:pt x="312960" y="790978"/>
                  </a:lnTo>
                  <a:lnTo>
                    <a:pt x="313813" y="795788"/>
                  </a:lnTo>
                  <a:lnTo>
                    <a:pt x="314208" y="798185"/>
                  </a:lnTo>
                  <a:lnTo>
                    <a:pt x="314639" y="800626"/>
                  </a:lnTo>
                  <a:lnTo>
                    <a:pt x="315427" y="805428"/>
                  </a:lnTo>
                  <a:lnTo>
                    <a:pt x="315858" y="807833"/>
                  </a:lnTo>
                  <a:lnTo>
                    <a:pt x="316253" y="810274"/>
                  </a:lnTo>
                  <a:lnTo>
                    <a:pt x="317436" y="817481"/>
                  </a:lnTo>
                  <a:lnTo>
                    <a:pt x="317794" y="819922"/>
                  </a:lnTo>
                  <a:lnTo>
                    <a:pt x="318582" y="824724"/>
                  </a:lnTo>
                  <a:lnTo>
                    <a:pt x="318940" y="827129"/>
                  </a:lnTo>
                  <a:lnTo>
                    <a:pt x="319334" y="829562"/>
                  </a:lnTo>
                  <a:lnTo>
                    <a:pt x="319729" y="831967"/>
                  </a:lnTo>
                  <a:lnTo>
                    <a:pt x="320086" y="834372"/>
                  </a:lnTo>
                  <a:lnTo>
                    <a:pt x="320481" y="836777"/>
                  </a:lnTo>
                  <a:lnTo>
                    <a:pt x="320838" y="839210"/>
                  </a:lnTo>
                  <a:lnTo>
                    <a:pt x="321233" y="841615"/>
                  </a:lnTo>
                  <a:lnTo>
                    <a:pt x="321590" y="844020"/>
                  </a:lnTo>
                  <a:lnTo>
                    <a:pt x="321985" y="846416"/>
                  </a:lnTo>
                  <a:lnTo>
                    <a:pt x="322379" y="848858"/>
                  </a:lnTo>
                  <a:lnTo>
                    <a:pt x="322737" y="851263"/>
                  </a:lnTo>
                  <a:lnTo>
                    <a:pt x="323525" y="856064"/>
                  </a:lnTo>
                  <a:lnTo>
                    <a:pt x="323920" y="858506"/>
                  </a:lnTo>
                  <a:lnTo>
                    <a:pt x="324708" y="863307"/>
                  </a:lnTo>
                  <a:lnTo>
                    <a:pt x="325139" y="865712"/>
                  </a:lnTo>
                  <a:lnTo>
                    <a:pt x="325570" y="868145"/>
                  </a:lnTo>
                  <a:lnTo>
                    <a:pt x="326855" y="875360"/>
                  </a:lnTo>
                  <a:lnTo>
                    <a:pt x="327322" y="877793"/>
                  </a:lnTo>
                  <a:lnTo>
                    <a:pt x="328716" y="884999"/>
                  </a:lnTo>
                  <a:lnTo>
                    <a:pt x="329257" y="887441"/>
                  </a:lnTo>
                  <a:lnTo>
                    <a:pt x="329762" y="889846"/>
                  </a:lnTo>
                  <a:lnTo>
                    <a:pt x="330835" y="894647"/>
                  </a:lnTo>
                  <a:lnTo>
                    <a:pt x="331403" y="897089"/>
                  </a:lnTo>
                  <a:lnTo>
                    <a:pt x="332550" y="901890"/>
                  </a:lnTo>
                  <a:lnTo>
                    <a:pt x="333201" y="904295"/>
                  </a:lnTo>
                  <a:lnTo>
                    <a:pt x="333806" y="906737"/>
                  </a:lnTo>
                  <a:lnTo>
                    <a:pt x="335851" y="913943"/>
                  </a:lnTo>
                  <a:lnTo>
                    <a:pt x="336567" y="916376"/>
                  </a:lnTo>
                  <a:lnTo>
                    <a:pt x="337319" y="918781"/>
                  </a:lnTo>
                  <a:lnTo>
                    <a:pt x="338896" y="923591"/>
                  </a:lnTo>
                  <a:lnTo>
                    <a:pt x="339721" y="926024"/>
                  </a:lnTo>
                  <a:lnTo>
                    <a:pt x="340538" y="928429"/>
                  </a:lnTo>
                  <a:lnTo>
                    <a:pt x="342335" y="933230"/>
                  </a:lnTo>
                  <a:lnTo>
                    <a:pt x="343261" y="935672"/>
                  </a:lnTo>
                  <a:lnTo>
                    <a:pt x="345197" y="940473"/>
                  </a:lnTo>
                  <a:lnTo>
                    <a:pt x="346242" y="942878"/>
                  </a:lnTo>
                  <a:lnTo>
                    <a:pt x="347278" y="945320"/>
                  </a:lnTo>
                  <a:lnTo>
                    <a:pt x="349498" y="950121"/>
                  </a:lnTo>
                  <a:lnTo>
                    <a:pt x="350644" y="952526"/>
                  </a:lnTo>
                  <a:lnTo>
                    <a:pt x="351827" y="954968"/>
                  </a:lnTo>
                  <a:lnTo>
                    <a:pt x="353047" y="957364"/>
                  </a:lnTo>
                  <a:lnTo>
                    <a:pt x="355551" y="962174"/>
                  </a:lnTo>
                  <a:lnTo>
                    <a:pt x="356880" y="964607"/>
                  </a:lnTo>
                  <a:lnTo>
                    <a:pt x="359604" y="969417"/>
                  </a:lnTo>
                  <a:lnTo>
                    <a:pt x="361035" y="971814"/>
                  </a:lnTo>
                  <a:lnTo>
                    <a:pt x="362465" y="974255"/>
                  </a:lnTo>
                  <a:lnTo>
                    <a:pt x="365474" y="979065"/>
                  </a:lnTo>
                  <a:lnTo>
                    <a:pt x="367051" y="981462"/>
                  </a:lnTo>
                  <a:lnTo>
                    <a:pt x="368628" y="983903"/>
                  </a:lnTo>
                  <a:lnTo>
                    <a:pt x="370242" y="986308"/>
                  </a:lnTo>
                  <a:lnTo>
                    <a:pt x="371884" y="988705"/>
                  </a:lnTo>
                  <a:lnTo>
                    <a:pt x="373572" y="991110"/>
                  </a:lnTo>
                  <a:lnTo>
                    <a:pt x="375287" y="993551"/>
                  </a:lnTo>
                  <a:lnTo>
                    <a:pt x="377047" y="995948"/>
                  </a:lnTo>
                  <a:lnTo>
                    <a:pt x="380633" y="1000758"/>
                  </a:lnTo>
                  <a:lnTo>
                    <a:pt x="382495" y="1003190"/>
                  </a:lnTo>
                  <a:lnTo>
                    <a:pt x="384357" y="1005596"/>
                  </a:lnTo>
                  <a:lnTo>
                    <a:pt x="386255" y="1008001"/>
                  </a:lnTo>
                  <a:lnTo>
                    <a:pt x="388190" y="1010406"/>
                  </a:lnTo>
                  <a:lnTo>
                    <a:pt x="390125" y="1012839"/>
                  </a:lnTo>
                  <a:lnTo>
                    <a:pt x="392097" y="1015244"/>
                  </a:lnTo>
                  <a:lnTo>
                    <a:pt x="394096" y="1017649"/>
                  </a:lnTo>
                  <a:lnTo>
                    <a:pt x="396141" y="1020045"/>
                  </a:lnTo>
                  <a:lnTo>
                    <a:pt x="398186" y="1022487"/>
                  </a:lnTo>
                  <a:lnTo>
                    <a:pt x="402341" y="1027288"/>
                  </a:lnTo>
                  <a:lnTo>
                    <a:pt x="404450" y="1029693"/>
                  </a:lnTo>
                  <a:lnTo>
                    <a:pt x="406569" y="1032135"/>
                  </a:lnTo>
                  <a:lnTo>
                    <a:pt x="410861" y="1036936"/>
                  </a:lnTo>
                  <a:lnTo>
                    <a:pt x="413053" y="1039341"/>
                  </a:lnTo>
                  <a:lnTo>
                    <a:pt x="415235" y="1041783"/>
                  </a:lnTo>
                  <a:lnTo>
                    <a:pt x="419610" y="1046584"/>
                  </a:lnTo>
                  <a:lnTo>
                    <a:pt x="421829" y="1048989"/>
                  </a:lnTo>
                  <a:lnTo>
                    <a:pt x="424049" y="1051422"/>
                  </a:lnTo>
                  <a:lnTo>
                    <a:pt x="426268" y="1053827"/>
                  </a:lnTo>
                  <a:lnTo>
                    <a:pt x="428451" y="1056232"/>
                  </a:lnTo>
                  <a:lnTo>
                    <a:pt x="430679" y="1058628"/>
                  </a:lnTo>
                  <a:lnTo>
                    <a:pt x="432899" y="1061070"/>
                  </a:lnTo>
                  <a:lnTo>
                    <a:pt x="435118" y="1063475"/>
                  </a:lnTo>
                  <a:lnTo>
                    <a:pt x="439484" y="1068276"/>
                  </a:lnTo>
                  <a:lnTo>
                    <a:pt x="441675" y="1070718"/>
                  </a:lnTo>
                  <a:lnTo>
                    <a:pt x="443858" y="1073123"/>
                  </a:lnTo>
                  <a:lnTo>
                    <a:pt x="448159" y="1077924"/>
                  </a:lnTo>
                  <a:lnTo>
                    <a:pt x="450269" y="1080366"/>
                  </a:lnTo>
                  <a:lnTo>
                    <a:pt x="452387" y="1082762"/>
                  </a:lnTo>
                  <a:lnTo>
                    <a:pt x="454460" y="1085167"/>
                  </a:lnTo>
                  <a:lnTo>
                    <a:pt x="456505" y="1087572"/>
                  </a:lnTo>
                  <a:lnTo>
                    <a:pt x="458513" y="1090005"/>
                  </a:lnTo>
                  <a:lnTo>
                    <a:pt x="460513" y="1092410"/>
                  </a:lnTo>
                  <a:lnTo>
                    <a:pt x="462484" y="1094815"/>
                  </a:lnTo>
                  <a:lnTo>
                    <a:pt x="464420" y="1097220"/>
                  </a:lnTo>
                  <a:lnTo>
                    <a:pt x="466318" y="1099653"/>
                  </a:lnTo>
                  <a:lnTo>
                    <a:pt x="468180" y="1102058"/>
                  </a:lnTo>
                  <a:lnTo>
                    <a:pt x="470014" y="1104463"/>
                  </a:lnTo>
                  <a:lnTo>
                    <a:pt x="471765" y="1106859"/>
                  </a:lnTo>
                  <a:lnTo>
                    <a:pt x="473517" y="1109301"/>
                  </a:lnTo>
                  <a:lnTo>
                    <a:pt x="475205" y="1111706"/>
                  </a:lnTo>
                  <a:lnTo>
                    <a:pt x="476855" y="1114102"/>
                  </a:lnTo>
                  <a:lnTo>
                    <a:pt x="478433" y="1116507"/>
                  </a:lnTo>
                  <a:lnTo>
                    <a:pt x="479973" y="1118949"/>
                  </a:lnTo>
                  <a:lnTo>
                    <a:pt x="481441" y="1121354"/>
                  </a:lnTo>
                  <a:lnTo>
                    <a:pt x="482871" y="1123750"/>
                  </a:lnTo>
                  <a:lnTo>
                    <a:pt x="484266" y="1126155"/>
                  </a:lnTo>
                  <a:lnTo>
                    <a:pt x="485559" y="1128597"/>
                  </a:lnTo>
                  <a:lnTo>
                    <a:pt x="486852" y="1130993"/>
                  </a:lnTo>
                  <a:lnTo>
                    <a:pt x="488026" y="1133398"/>
                  </a:lnTo>
                  <a:lnTo>
                    <a:pt x="489172" y="1135803"/>
                  </a:lnTo>
                  <a:lnTo>
                    <a:pt x="490217" y="1138236"/>
                  </a:lnTo>
                  <a:lnTo>
                    <a:pt x="491217" y="1140641"/>
                  </a:lnTo>
                  <a:lnTo>
                    <a:pt x="492152" y="1143046"/>
                  </a:lnTo>
                  <a:lnTo>
                    <a:pt x="493006" y="1145451"/>
                  </a:lnTo>
                  <a:lnTo>
                    <a:pt x="493794" y="1147884"/>
                  </a:lnTo>
                  <a:lnTo>
                    <a:pt x="494510" y="1150289"/>
                  </a:lnTo>
                  <a:lnTo>
                    <a:pt x="495161" y="1152694"/>
                  </a:lnTo>
                  <a:lnTo>
                    <a:pt x="495729" y="1155091"/>
                  </a:lnTo>
                  <a:lnTo>
                    <a:pt x="496234" y="1157532"/>
                  </a:lnTo>
                  <a:lnTo>
                    <a:pt x="496628" y="1159937"/>
                  </a:lnTo>
                  <a:lnTo>
                    <a:pt x="496986" y="1162334"/>
                  </a:lnTo>
                  <a:lnTo>
                    <a:pt x="497270" y="1164739"/>
                  </a:lnTo>
                  <a:lnTo>
                    <a:pt x="497417" y="1167180"/>
                  </a:lnTo>
                  <a:lnTo>
                    <a:pt x="497563" y="1169576"/>
                  </a:lnTo>
                  <a:lnTo>
                    <a:pt x="497563" y="1171982"/>
                  </a:lnTo>
                  <a:lnTo>
                    <a:pt x="497527" y="1174387"/>
                  </a:lnTo>
                  <a:lnTo>
                    <a:pt x="497380" y="1176828"/>
                  </a:lnTo>
                  <a:lnTo>
                    <a:pt x="497169" y="1179225"/>
                  </a:lnTo>
                  <a:lnTo>
                    <a:pt x="496876" y="1181630"/>
                  </a:lnTo>
                  <a:lnTo>
                    <a:pt x="496481" y="1184035"/>
                  </a:lnTo>
                  <a:lnTo>
                    <a:pt x="496050" y="1186467"/>
                  </a:lnTo>
                  <a:lnTo>
                    <a:pt x="495518" y="1188873"/>
                  </a:lnTo>
                  <a:lnTo>
                    <a:pt x="494904" y="1191278"/>
                  </a:lnTo>
                  <a:lnTo>
                    <a:pt x="494189" y="1193674"/>
                  </a:lnTo>
                  <a:lnTo>
                    <a:pt x="493400" y="1196116"/>
                  </a:lnTo>
                  <a:lnTo>
                    <a:pt x="492583" y="1198521"/>
                  </a:lnTo>
                  <a:lnTo>
                    <a:pt x="490648" y="1203322"/>
                  </a:lnTo>
                  <a:lnTo>
                    <a:pt x="489539" y="1205764"/>
                  </a:lnTo>
                  <a:lnTo>
                    <a:pt x="488392" y="1208169"/>
                  </a:lnTo>
                  <a:lnTo>
                    <a:pt x="487136" y="1210565"/>
                  </a:lnTo>
                  <a:lnTo>
                    <a:pt x="485806" y="1212970"/>
                  </a:lnTo>
                  <a:lnTo>
                    <a:pt x="484449" y="1215412"/>
                  </a:lnTo>
                  <a:lnTo>
                    <a:pt x="482981" y="1217808"/>
                  </a:lnTo>
                  <a:lnTo>
                    <a:pt x="481477" y="1220213"/>
                  </a:lnTo>
                  <a:lnTo>
                    <a:pt x="479863" y="1222618"/>
                  </a:lnTo>
                  <a:lnTo>
                    <a:pt x="478176" y="1225051"/>
                  </a:lnTo>
                  <a:lnTo>
                    <a:pt x="476461" y="1227456"/>
                  </a:lnTo>
                  <a:lnTo>
                    <a:pt x="472802" y="123226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9775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2" name="Group 721">
            <a:extLst>
              <a:ext uri="{FF2B5EF4-FFF2-40B4-BE49-F238E27FC236}">
                <a16:creationId xmlns:a16="http://schemas.microsoft.com/office/drawing/2014/main" id="{10E1D5CA-2D9E-747E-E26D-1CC0B171EB23}"/>
              </a:ext>
            </a:extLst>
          </p:cNvPr>
          <p:cNvGrpSpPr/>
          <p:nvPr/>
        </p:nvGrpSpPr>
        <p:grpSpPr>
          <a:xfrm>
            <a:off x="237796" y="2237477"/>
            <a:ext cx="2635424" cy="2613487"/>
            <a:chOff x="869311" y="1120508"/>
            <a:chExt cx="2046115" cy="2029083"/>
          </a:xfrm>
        </p:grpSpPr>
        <p:grpSp>
          <p:nvGrpSpPr>
            <p:cNvPr id="654" name="Graphic 635">
              <a:extLst>
                <a:ext uri="{FF2B5EF4-FFF2-40B4-BE49-F238E27FC236}">
                  <a16:creationId xmlns:a16="http://schemas.microsoft.com/office/drawing/2014/main" id="{704DE22E-8ACB-9E5E-9EDC-B7FA7D2A9569}"/>
                </a:ext>
              </a:extLst>
            </p:cNvPr>
            <p:cNvGrpSpPr/>
            <p:nvPr/>
          </p:nvGrpSpPr>
          <p:grpSpPr>
            <a:xfrm>
              <a:off x="869311" y="1120508"/>
              <a:ext cx="2046115" cy="2029083"/>
              <a:chOff x="167267" y="3754229"/>
              <a:chExt cx="2046115" cy="2029083"/>
            </a:xfrm>
          </p:grpSpPr>
          <p:grpSp>
            <p:nvGrpSpPr>
              <p:cNvPr id="655" name="Graphic 635">
                <a:extLst>
                  <a:ext uri="{FF2B5EF4-FFF2-40B4-BE49-F238E27FC236}">
                    <a16:creationId xmlns:a16="http://schemas.microsoft.com/office/drawing/2014/main" id="{BD48DC11-04D4-308B-C77E-2F44017FB215}"/>
                  </a:ext>
                </a:extLst>
              </p:cNvPr>
              <p:cNvGrpSpPr/>
              <p:nvPr/>
            </p:nvGrpSpPr>
            <p:grpSpPr>
              <a:xfrm>
                <a:off x="401613" y="3754229"/>
                <a:ext cx="1811769" cy="1811769"/>
                <a:chOff x="401613" y="3754229"/>
                <a:chExt cx="1811769" cy="1811769"/>
              </a:xfrm>
              <a:noFill/>
            </p:grpSpPr>
            <p:sp>
              <p:nvSpPr>
                <p:cNvPr id="656" name="Freeform: Shape 655">
                  <a:extLst>
                    <a:ext uri="{FF2B5EF4-FFF2-40B4-BE49-F238E27FC236}">
                      <a16:creationId xmlns:a16="http://schemas.microsoft.com/office/drawing/2014/main" id="{63D6E19F-5152-C7A0-8B2F-CFD516488AB4}"/>
                    </a:ext>
                  </a:extLst>
                </p:cNvPr>
                <p:cNvSpPr/>
                <p:nvPr/>
              </p:nvSpPr>
              <p:spPr>
                <a:xfrm>
                  <a:off x="401613" y="3754229"/>
                  <a:ext cx="9525" cy="1811769"/>
                </a:xfrm>
                <a:custGeom>
                  <a:avLst/>
                  <a:gdLst>
                    <a:gd name="connsiteX0" fmla="*/ 9 w 9525"/>
                    <a:gd name="connsiteY0" fmla="*/ 306 h 1811769"/>
                    <a:gd name="connsiteX1" fmla="*/ 9 w 9525"/>
                    <a:gd name="connsiteY1" fmla="*/ 1812076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9" y="306"/>
                      </a:moveTo>
                      <a:lnTo>
                        <a:pt x="9" y="18120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57" name="Freeform: Shape 656">
                  <a:extLst>
                    <a:ext uri="{FF2B5EF4-FFF2-40B4-BE49-F238E27FC236}">
                      <a16:creationId xmlns:a16="http://schemas.microsoft.com/office/drawing/2014/main" id="{89647651-DA20-3D97-6594-560E136042DD}"/>
                    </a:ext>
                  </a:extLst>
                </p:cNvPr>
                <p:cNvSpPr/>
                <p:nvPr/>
              </p:nvSpPr>
              <p:spPr>
                <a:xfrm>
                  <a:off x="401613" y="5565999"/>
                  <a:ext cx="1811769" cy="9525"/>
                </a:xfrm>
                <a:custGeom>
                  <a:avLst/>
                  <a:gdLst>
                    <a:gd name="connsiteX0" fmla="*/ 79 w 1811769"/>
                    <a:gd name="connsiteY0" fmla="*/ 376 h 9525"/>
                    <a:gd name="connsiteX1" fmla="*/ 1811849 w 1811769"/>
                    <a:gd name="connsiteY1" fmla="*/ 37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79" y="376"/>
                      </a:moveTo>
                      <a:lnTo>
                        <a:pt x="1811849" y="376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658" name="TextBox 657">
                <a:extLst>
                  <a:ext uri="{FF2B5EF4-FFF2-40B4-BE49-F238E27FC236}">
                    <a16:creationId xmlns:a16="http://schemas.microsoft.com/office/drawing/2014/main" id="{66BE099A-EF82-3166-5100-D77806EF8F7A}"/>
                  </a:ext>
                </a:extLst>
              </p:cNvPr>
              <p:cNvSpPr txBox="1"/>
              <p:nvPr/>
            </p:nvSpPr>
            <p:spPr>
              <a:xfrm>
                <a:off x="1045690" y="5557593"/>
                <a:ext cx="470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659" name="TextBox 658">
                <a:extLst>
                  <a:ext uri="{FF2B5EF4-FFF2-40B4-BE49-F238E27FC236}">
                    <a16:creationId xmlns:a16="http://schemas.microsoft.com/office/drawing/2014/main" id="{3C8D5703-B07E-D12A-56F0-B595B353CBA9}"/>
                  </a:ext>
                </a:extLst>
              </p:cNvPr>
              <p:cNvSpPr txBox="1"/>
              <p:nvPr/>
            </p:nvSpPr>
            <p:spPr>
              <a:xfrm rot="-5400000">
                <a:off x="-176172" y="4565735"/>
                <a:ext cx="866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4DB99F38-7CDF-F883-7E33-1D976CC610B2}"/>
                </a:ext>
              </a:extLst>
            </p:cNvPr>
            <p:cNvSpPr/>
            <p:nvPr/>
          </p:nvSpPr>
          <p:spPr>
            <a:xfrm>
              <a:off x="1106778" y="1507238"/>
              <a:ext cx="1581149" cy="704844"/>
            </a:xfrm>
            <a:custGeom>
              <a:avLst/>
              <a:gdLst>
                <a:gd name="connsiteX0" fmla="*/ 54 w 1581149"/>
                <a:gd name="connsiteY0" fmla="*/ 705088 h 704844"/>
                <a:gd name="connsiteX1" fmla="*/ 1581203 w 1581149"/>
                <a:gd name="connsiteY1" fmla="*/ 243 h 70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81149" h="704844">
                  <a:moveTo>
                    <a:pt x="54" y="705088"/>
                  </a:moveTo>
                  <a:lnTo>
                    <a:pt x="1581203" y="243"/>
                  </a:lnTo>
                </a:path>
              </a:pathLst>
            </a:custGeom>
            <a:solidFill>
              <a:srgbClr val="E87821"/>
            </a:solidFill>
            <a:ln w="9540" cap="flat">
              <a:solidFill>
                <a:srgbClr val="EBD79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F7FE090B-2340-C821-9261-B22F9CA85B11}"/>
                </a:ext>
              </a:extLst>
            </p:cNvPr>
            <p:cNvSpPr/>
            <p:nvPr/>
          </p:nvSpPr>
          <p:spPr>
            <a:xfrm>
              <a:off x="1102566" y="1976643"/>
              <a:ext cx="1709561" cy="272484"/>
            </a:xfrm>
            <a:custGeom>
              <a:avLst/>
              <a:gdLst>
                <a:gd name="connsiteX0" fmla="*/ 58 w 1709561"/>
                <a:gd name="connsiteY0" fmla="*/ 272747 h 272484"/>
                <a:gd name="connsiteX1" fmla="*/ 1709620 w 1709561"/>
                <a:gd name="connsiteY1" fmla="*/ 263 h 272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9561" h="272484">
                  <a:moveTo>
                    <a:pt x="58" y="272747"/>
                  </a:moveTo>
                  <a:lnTo>
                    <a:pt x="1709620" y="263"/>
                  </a:lnTo>
                </a:path>
              </a:pathLst>
            </a:custGeom>
            <a:solidFill>
              <a:srgbClr val="E87821"/>
            </a:solidFill>
            <a:ln w="9540" cap="flat">
              <a:solidFill>
                <a:srgbClr val="5F5EC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2" name="Graphic 635">
              <a:extLst>
                <a:ext uri="{FF2B5EF4-FFF2-40B4-BE49-F238E27FC236}">
                  <a16:creationId xmlns:a16="http://schemas.microsoft.com/office/drawing/2014/main" id="{9CD4B6D4-8116-78AD-DBC4-519A2AA561E8}"/>
                </a:ext>
              </a:extLst>
            </p:cNvPr>
            <p:cNvGrpSpPr/>
            <p:nvPr/>
          </p:nvGrpSpPr>
          <p:grpSpPr>
            <a:xfrm>
              <a:off x="1070778" y="1525019"/>
              <a:ext cx="1334060" cy="681599"/>
              <a:chOff x="368734" y="4158740"/>
              <a:chExt cx="1334060" cy="681599"/>
            </a:xfrm>
            <a:solidFill>
              <a:srgbClr val="FFBC37"/>
            </a:solidFill>
          </p:grpSpPr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8D165C10-7E37-B5E3-E652-A938542F1153}"/>
                  </a:ext>
                </a:extLst>
              </p:cNvPr>
              <p:cNvSpPr/>
              <p:nvPr/>
            </p:nvSpPr>
            <p:spPr>
              <a:xfrm>
                <a:off x="368734" y="4692138"/>
                <a:ext cx="72000" cy="72000"/>
              </a:xfrm>
              <a:custGeom>
                <a:avLst/>
                <a:gdLst>
                  <a:gd name="connsiteX0" fmla="*/ 71989 w 72000"/>
                  <a:gd name="connsiteY0" fmla="*/ 36331 h 72000"/>
                  <a:gd name="connsiteX1" fmla="*/ 35988 w 72000"/>
                  <a:gd name="connsiteY1" fmla="*/ 72331 h 72000"/>
                  <a:gd name="connsiteX2" fmla="*/ -12 w 72000"/>
                  <a:gd name="connsiteY2" fmla="*/ 36331 h 72000"/>
                  <a:gd name="connsiteX3" fmla="*/ 35988 w 72000"/>
                  <a:gd name="connsiteY3" fmla="*/ 331 h 72000"/>
                  <a:gd name="connsiteX4" fmla="*/ 71989 w 72000"/>
                  <a:gd name="connsiteY4" fmla="*/ 3633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1989" y="36331"/>
                    </a:moveTo>
                    <a:cubicBezTo>
                      <a:pt x="71989" y="56213"/>
                      <a:pt x="55871" y="72331"/>
                      <a:pt x="35988" y="72331"/>
                    </a:cubicBezTo>
                    <a:cubicBezTo>
                      <a:pt x="16106" y="72331"/>
                      <a:pt x="-12" y="56213"/>
                      <a:pt x="-12" y="36331"/>
                    </a:cubicBezTo>
                    <a:cubicBezTo>
                      <a:pt x="-12" y="16449"/>
                      <a:pt x="16106" y="331"/>
                      <a:pt x="35988" y="331"/>
                    </a:cubicBezTo>
                    <a:cubicBezTo>
                      <a:pt x="55871" y="331"/>
                      <a:pt x="71989" y="16449"/>
                      <a:pt x="71989" y="3633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DE1827FB-D0A1-9915-58FC-15F97B4C4D86}"/>
                  </a:ext>
                </a:extLst>
              </p:cNvPr>
              <p:cNvSpPr/>
              <p:nvPr/>
            </p:nvSpPr>
            <p:spPr>
              <a:xfrm>
                <a:off x="1125969" y="4577838"/>
                <a:ext cx="72000" cy="72000"/>
              </a:xfrm>
              <a:custGeom>
                <a:avLst/>
                <a:gdLst>
                  <a:gd name="connsiteX0" fmla="*/ 72047 w 72000"/>
                  <a:gd name="connsiteY0" fmla="*/ 36322 h 72000"/>
                  <a:gd name="connsiteX1" fmla="*/ 36047 w 72000"/>
                  <a:gd name="connsiteY1" fmla="*/ 72322 h 72000"/>
                  <a:gd name="connsiteX2" fmla="*/ 47 w 72000"/>
                  <a:gd name="connsiteY2" fmla="*/ 36322 h 72000"/>
                  <a:gd name="connsiteX3" fmla="*/ 36047 w 72000"/>
                  <a:gd name="connsiteY3" fmla="*/ 322 h 72000"/>
                  <a:gd name="connsiteX4" fmla="*/ 72047 w 72000"/>
                  <a:gd name="connsiteY4" fmla="*/ 3632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47" y="36322"/>
                    </a:moveTo>
                    <a:cubicBezTo>
                      <a:pt x="72047" y="56204"/>
                      <a:pt x="55929" y="72322"/>
                      <a:pt x="36047" y="72322"/>
                    </a:cubicBezTo>
                    <a:cubicBezTo>
                      <a:pt x="16165" y="72322"/>
                      <a:pt x="47" y="56204"/>
                      <a:pt x="47" y="36322"/>
                    </a:cubicBezTo>
                    <a:cubicBezTo>
                      <a:pt x="47" y="16440"/>
                      <a:pt x="16165" y="322"/>
                      <a:pt x="36047" y="322"/>
                    </a:cubicBezTo>
                    <a:cubicBezTo>
                      <a:pt x="55929" y="322"/>
                      <a:pt x="72047" y="16440"/>
                      <a:pt x="72047" y="3632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6B84C4FC-90EA-6850-6B6F-EE9F73A15E60}"/>
                  </a:ext>
                </a:extLst>
              </p:cNvPr>
              <p:cNvSpPr/>
              <p:nvPr/>
            </p:nvSpPr>
            <p:spPr>
              <a:xfrm>
                <a:off x="1630794" y="4158740"/>
                <a:ext cx="72000" cy="72000"/>
              </a:xfrm>
              <a:custGeom>
                <a:avLst/>
                <a:gdLst>
                  <a:gd name="connsiteX0" fmla="*/ 72086 w 72000"/>
                  <a:gd name="connsiteY0" fmla="*/ 36290 h 72000"/>
                  <a:gd name="connsiteX1" fmla="*/ 36086 w 72000"/>
                  <a:gd name="connsiteY1" fmla="*/ 72290 h 72000"/>
                  <a:gd name="connsiteX2" fmla="*/ 86 w 72000"/>
                  <a:gd name="connsiteY2" fmla="*/ 36290 h 72000"/>
                  <a:gd name="connsiteX3" fmla="*/ 36086 w 72000"/>
                  <a:gd name="connsiteY3" fmla="*/ 290 h 72000"/>
                  <a:gd name="connsiteX4" fmla="*/ 72086 w 72000"/>
                  <a:gd name="connsiteY4" fmla="*/ 36290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86" y="36290"/>
                    </a:moveTo>
                    <a:cubicBezTo>
                      <a:pt x="72086" y="56172"/>
                      <a:pt x="55968" y="72290"/>
                      <a:pt x="36086" y="72290"/>
                    </a:cubicBezTo>
                    <a:cubicBezTo>
                      <a:pt x="16204" y="72290"/>
                      <a:pt x="86" y="56172"/>
                      <a:pt x="86" y="36290"/>
                    </a:cubicBezTo>
                    <a:cubicBezTo>
                      <a:pt x="86" y="16408"/>
                      <a:pt x="16204" y="290"/>
                      <a:pt x="36086" y="290"/>
                    </a:cubicBezTo>
                    <a:cubicBezTo>
                      <a:pt x="55968" y="290"/>
                      <a:pt x="72086" y="16408"/>
                      <a:pt x="72086" y="36290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0046DFF5-573F-F16F-94D7-EB5C31F92611}"/>
                  </a:ext>
                </a:extLst>
              </p:cNvPr>
              <p:cNvSpPr/>
              <p:nvPr/>
            </p:nvSpPr>
            <p:spPr>
              <a:xfrm>
                <a:off x="873559" y="4463538"/>
                <a:ext cx="72000" cy="72000"/>
              </a:xfrm>
              <a:custGeom>
                <a:avLst/>
                <a:gdLst>
                  <a:gd name="connsiteX0" fmla="*/ 72028 w 72000"/>
                  <a:gd name="connsiteY0" fmla="*/ 36313 h 72000"/>
                  <a:gd name="connsiteX1" fmla="*/ 36028 w 72000"/>
                  <a:gd name="connsiteY1" fmla="*/ 72313 h 72000"/>
                  <a:gd name="connsiteX2" fmla="*/ 28 w 72000"/>
                  <a:gd name="connsiteY2" fmla="*/ 36313 h 72000"/>
                  <a:gd name="connsiteX3" fmla="*/ 36028 w 72000"/>
                  <a:gd name="connsiteY3" fmla="*/ 313 h 72000"/>
                  <a:gd name="connsiteX4" fmla="*/ 72028 w 72000"/>
                  <a:gd name="connsiteY4" fmla="*/ 3631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28" y="36313"/>
                    </a:moveTo>
                    <a:cubicBezTo>
                      <a:pt x="72028" y="56196"/>
                      <a:pt x="55910" y="72313"/>
                      <a:pt x="36028" y="72313"/>
                    </a:cubicBezTo>
                    <a:cubicBezTo>
                      <a:pt x="16145" y="72313"/>
                      <a:pt x="28" y="56196"/>
                      <a:pt x="28" y="36313"/>
                    </a:cubicBezTo>
                    <a:cubicBezTo>
                      <a:pt x="28" y="16431"/>
                      <a:pt x="16145" y="313"/>
                      <a:pt x="36028" y="313"/>
                    </a:cubicBezTo>
                    <a:cubicBezTo>
                      <a:pt x="55910" y="313"/>
                      <a:pt x="72028" y="16431"/>
                      <a:pt x="72028" y="36313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224CC8C5-D208-C890-3DEB-B865438A45EC}"/>
                  </a:ext>
                </a:extLst>
              </p:cNvPr>
              <p:cNvSpPr/>
              <p:nvPr/>
            </p:nvSpPr>
            <p:spPr>
              <a:xfrm>
                <a:off x="1378383" y="4492115"/>
                <a:ext cx="72000" cy="72000"/>
              </a:xfrm>
              <a:custGeom>
                <a:avLst/>
                <a:gdLst>
                  <a:gd name="connsiteX0" fmla="*/ 72067 w 72000"/>
                  <a:gd name="connsiteY0" fmla="*/ 36316 h 72000"/>
                  <a:gd name="connsiteX1" fmla="*/ 36067 w 72000"/>
                  <a:gd name="connsiteY1" fmla="*/ 72316 h 72000"/>
                  <a:gd name="connsiteX2" fmla="*/ 67 w 72000"/>
                  <a:gd name="connsiteY2" fmla="*/ 36316 h 72000"/>
                  <a:gd name="connsiteX3" fmla="*/ 36067 w 72000"/>
                  <a:gd name="connsiteY3" fmla="*/ 316 h 72000"/>
                  <a:gd name="connsiteX4" fmla="*/ 72067 w 72000"/>
                  <a:gd name="connsiteY4" fmla="*/ 3631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67" y="36316"/>
                    </a:moveTo>
                    <a:cubicBezTo>
                      <a:pt x="72067" y="56198"/>
                      <a:pt x="55949" y="72316"/>
                      <a:pt x="36067" y="72316"/>
                    </a:cubicBezTo>
                    <a:cubicBezTo>
                      <a:pt x="16184" y="72316"/>
                      <a:pt x="67" y="56198"/>
                      <a:pt x="67" y="36316"/>
                    </a:cubicBezTo>
                    <a:cubicBezTo>
                      <a:pt x="67" y="16433"/>
                      <a:pt x="16184" y="316"/>
                      <a:pt x="36067" y="316"/>
                    </a:cubicBezTo>
                    <a:cubicBezTo>
                      <a:pt x="55949" y="316"/>
                      <a:pt x="72067" y="16433"/>
                      <a:pt x="72067" y="36316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324E74B6-140B-0F4E-12D3-FA7D3CBC2540}"/>
                  </a:ext>
                </a:extLst>
              </p:cNvPr>
              <p:cNvSpPr/>
              <p:nvPr/>
            </p:nvSpPr>
            <p:spPr>
              <a:xfrm>
                <a:off x="621145" y="4768339"/>
                <a:ext cx="72000" cy="72000"/>
              </a:xfrm>
              <a:custGeom>
                <a:avLst/>
                <a:gdLst>
                  <a:gd name="connsiteX0" fmla="*/ 72008 w 72000"/>
                  <a:gd name="connsiteY0" fmla="*/ 36337 h 72000"/>
                  <a:gd name="connsiteX1" fmla="*/ 36008 w 72000"/>
                  <a:gd name="connsiteY1" fmla="*/ 72337 h 72000"/>
                  <a:gd name="connsiteX2" fmla="*/ 8 w 72000"/>
                  <a:gd name="connsiteY2" fmla="*/ 36337 h 72000"/>
                  <a:gd name="connsiteX3" fmla="*/ 36008 w 72000"/>
                  <a:gd name="connsiteY3" fmla="*/ 337 h 72000"/>
                  <a:gd name="connsiteX4" fmla="*/ 72008 w 72000"/>
                  <a:gd name="connsiteY4" fmla="*/ 36337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08" y="36337"/>
                    </a:moveTo>
                    <a:cubicBezTo>
                      <a:pt x="72008" y="56219"/>
                      <a:pt x="55890" y="72337"/>
                      <a:pt x="36008" y="72337"/>
                    </a:cubicBezTo>
                    <a:cubicBezTo>
                      <a:pt x="16126" y="72337"/>
                      <a:pt x="8" y="56219"/>
                      <a:pt x="8" y="36337"/>
                    </a:cubicBezTo>
                    <a:cubicBezTo>
                      <a:pt x="8" y="16455"/>
                      <a:pt x="16126" y="337"/>
                      <a:pt x="36008" y="337"/>
                    </a:cubicBezTo>
                    <a:cubicBezTo>
                      <a:pt x="55890" y="337"/>
                      <a:pt x="72008" y="16455"/>
                      <a:pt x="72008" y="36337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69" name="Graphic 635">
              <a:extLst>
                <a:ext uri="{FF2B5EF4-FFF2-40B4-BE49-F238E27FC236}">
                  <a16:creationId xmlns:a16="http://schemas.microsoft.com/office/drawing/2014/main" id="{846DEE8A-B4A2-524E-285A-E1251645DFBE}"/>
                </a:ext>
              </a:extLst>
            </p:cNvPr>
            <p:cNvGrpSpPr/>
            <p:nvPr/>
          </p:nvGrpSpPr>
          <p:grpSpPr>
            <a:xfrm>
              <a:off x="1070367" y="1947195"/>
              <a:ext cx="1334060" cy="351576"/>
              <a:chOff x="368323" y="4580916"/>
              <a:chExt cx="1334060" cy="351576"/>
            </a:xfrm>
            <a:solidFill>
              <a:srgbClr val="002C80"/>
            </a:solidFill>
          </p:grpSpPr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D020D0E0-2C59-AF2E-08ED-7875D46137BA}"/>
                  </a:ext>
                </a:extLst>
              </p:cNvPr>
              <p:cNvSpPr/>
              <p:nvPr/>
            </p:nvSpPr>
            <p:spPr>
              <a:xfrm>
                <a:off x="368323" y="4784291"/>
                <a:ext cx="72000" cy="72000"/>
              </a:xfrm>
              <a:custGeom>
                <a:avLst/>
                <a:gdLst>
                  <a:gd name="connsiteX0" fmla="*/ 71988 w 72000"/>
                  <a:gd name="connsiteY0" fmla="*/ 36341 h 72000"/>
                  <a:gd name="connsiteX1" fmla="*/ 35988 w 72000"/>
                  <a:gd name="connsiteY1" fmla="*/ 72341 h 72000"/>
                  <a:gd name="connsiteX2" fmla="*/ -12 w 72000"/>
                  <a:gd name="connsiteY2" fmla="*/ 36341 h 72000"/>
                  <a:gd name="connsiteX3" fmla="*/ 35988 w 72000"/>
                  <a:gd name="connsiteY3" fmla="*/ 341 h 72000"/>
                  <a:gd name="connsiteX4" fmla="*/ 71988 w 72000"/>
                  <a:gd name="connsiteY4" fmla="*/ 3634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1988" y="36341"/>
                    </a:moveTo>
                    <a:cubicBezTo>
                      <a:pt x="71988" y="56223"/>
                      <a:pt x="55871" y="72341"/>
                      <a:pt x="35988" y="72341"/>
                    </a:cubicBezTo>
                    <a:cubicBezTo>
                      <a:pt x="16106" y="72341"/>
                      <a:pt x="-12" y="56223"/>
                      <a:pt x="-12" y="36341"/>
                    </a:cubicBezTo>
                    <a:cubicBezTo>
                      <a:pt x="-12" y="16458"/>
                      <a:pt x="16106" y="341"/>
                      <a:pt x="35988" y="341"/>
                    </a:cubicBezTo>
                    <a:cubicBezTo>
                      <a:pt x="55871" y="341"/>
                      <a:pt x="71988" y="16458"/>
                      <a:pt x="71988" y="36341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314913D1-EF06-57BA-9D6A-EC5B7FA9642D}"/>
                  </a:ext>
                </a:extLst>
              </p:cNvPr>
              <p:cNvSpPr/>
              <p:nvPr/>
            </p:nvSpPr>
            <p:spPr>
              <a:xfrm>
                <a:off x="1125558" y="4822393"/>
                <a:ext cx="72000" cy="72000"/>
              </a:xfrm>
              <a:custGeom>
                <a:avLst/>
                <a:gdLst>
                  <a:gd name="connsiteX0" fmla="*/ 72047 w 72000"/>
                  <a:gd name="connsiteY0" fmla="*/ 36344 h 72000"/>
                  <a:gd name="connsiteX1" fmla="*/ 36047 w 72000"/>
                  <a:gd name="connsiteY1" fmla="*/ 72344 h 72000"/>
                  <a:gd name="connsiteX2" fmla="*/ 47 w 72000"/>
                  <a:gd name="connsiteY2" fmla="*/ 36344 h 72000"/>
                  <a:gd name="connsiteX3" fmla="*/ 36047 w 72000"/>
                  <a:gd name="connsiteY3" fmla="*/ 344 h 72000"/>
                  <a:gd name="connsiteX4" fmla="*/ 72047 w 72000"/>
                  <a:gd name="connsiteY4" fmla="*/ 36344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47" y="36344"/>
                    </a:moveTo>
                    <a:cubicBezTo>
                      <a:pt x="72047" y="56226"/>
                      <a:pt x="55929" y="72344"/>
                      <a:pt x="36047" y="72344"/>
                    </a:cubicBezTo>
                    <a:cubicBezTo>
                      <a:pt x="16165" y="72344"/>
                      <a:pt x="47" y="56226"/>
                      <a:pt x="47" y="36344"/>
                    </a:cubicBezTo>
                    <a:cubicBezTo>
                      <a:pt x="47" y="16461"/>
                      <a:pt x="16165" y="344"/>
                      <a:pt x="36047" y="344"/>
                    </a:cubicBezTo>
                    <a:cubicBezTo>
                      <a:pt x="55929" y="344"/>
                      <a:pt x="72047" y="16461"/>
                      <a:pt x="72047" y="36344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786CB330-8114-95B9-E0E9-65A89193CA39}"/>
                  </a:ext>
                </a:extLst>
              </p:cNvPr>
              <p:cNvSpPr/>
              <p:nvPr/>
            </p:nvSpPr>
            <p:spPr>
              <a:xfrm>
                <a:off x="1630383" y="4580916"/>
                <a:ext cx="72000" cy="72000"/>
              </a:xfrm>
              <a:custGeom>
                <a:avLst/>
                <a:gdLst>
                  <a:gd name="connsiteX0" fmla="*/ 72086 w 72000"/>
                  <a:gd name="connsiteY0" fmla="*/ 36325 h 72000"/>
                  <a:gd name="connsiteX1" fmla="*/ 36086 w 72000"/>
                  <a:gd name="connsiteY1" fmla="*/ 72325 h 72000"/>
                  <a:gd name="connsiteX2" fmla="*/ 86 w 72000"/>
                  <a:gd name="connsiteY2" fmla="*/ 36325 h 72000"/>
                  <a:gd name="connsiteX3" fmla="*/ 36086 w 72000"/>
                  <a:gd name="connsiteY3" fmla="*/ 325 h 72000"/>
                  <a:gd name="connsiteX4" fmla="*/ 72086 w 72000"/>
                  <a:gd name="connsiteY4" fmla="*/ 3632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86" y="36325"/>
                    </a:moveTo>
                    <a:cubicBezTo>
                      <a:pt x="72086" y="56207"/>
                      <a:pt x="55968" y="72325"/>
                      <a:pt x="36086" y="72325"/>
                    </a:cubicBezTo>
                    <a:cubicBezTo>
                      <a:pt x="16204" y="72325"/>
                      <a:pt x="86" y="56207"/>
                      <a:pt x="86" y="36325"/>
                    </a:cubicBezTo>
                    <a:cubicBezTo>
                      <a:pt x="86" y="16443"/>
                      <a:pt x="16204" y="325"/>
                      <a:pt x="36086" y="325"/>
                    </a:cubicBezTo>
                    <a:cubicBezTo>
                      <a:pt x="55968" y="325"/>
                      <a:pt x="72086" y="16443"/>
                      <a:pt x="72086" y="36325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9F97CB33-F8F8-1E86-F209-59EF3B61C50F}"/>
                  </a:ext>
                </a:extLst>
              </p:cNvPr>
              <p:cNvSpPr/>
              <p:nvPr/>
            </p:nvSpPr>
            <p:spPr>
              <a:xfrm>
                <a:off x="873148" y="4803342"/>
                <a:ext cx="72000" cy="72000"/>
              </a:xfrm>
              <a:custGeom>
                <a:avLst/>
                <a:gdLst>
                  <a:gd name="connsiteX0" fmla="*/ 72028 w 72000"/>
                  <a:gd name="connsiteY0" fmla="*/ 36342 h 72000"/>
                  <a:gd name="connsiteX1" fmla="*/ 36028 w 72000"/>
                  <a:gd name="connsiteY1" fmla="*/ 72342 h 72000"/>
                  <a:gd name="connsiteX2" fmla="*/ 28 w 72000"/>
                  <a:gd name="connsiteY2" fmla="*/ 36342 h 72000"/>
                  <a:gd name="connsiteX3" fmla="*/ 36028 w 72000"/>
                  <a:gd name="connsiteY3" fmla="*/ 342 h 72000"/>
                  <a:gd name="connsiteX4" fmla="*/ 72028 w 72000"/>
                  <a:gd name="connsiteY4" fmla="*/ 3634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28" y="36342"/>
                    </a:moveTo>
                    <a:cubicBezTo>
                      <a:pt x="72028" y="56224"/>
                      <a:pt x="55910" y="72342"/>
                      <a:pt x="36028" y="72342"/>
                    </a:cubicBezTo>
                    <a:cubicBezTo>
                      <a:pt x="16145" y="72342"/>
                      <a:pt x="28" y="56224"/>
                      <a:pt x="28" y="36342"/>
                    </a:cubicBezTo>
                    <a:cubicBezTo>
                      <a:pt x="28" y="16460"/>
                      <a:pt x="16145" y="342"/>
                      <a:pt x="36028" y="342"/>
                    </a:cubicBezTo>
                    <a:cubicBezTo>
                      <a:pt x="55910" y="342"/>
                      <a:pt x="72028" y="16460"/>
                      <a:pt x="72028" y="36342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E5A8440D-F94F-4823-2D88-94FAA4053614}"/>
                  </a:ext>
                </a:extLst>
              </p:cNvPr>
              <p:cNvSpPr/>
              <p:nvPr/>
            </p:nvSpPr>
            <p:spPr>
              <a:xfrm>
                <a:off x="1377972" y="4755717"/>
                <a:ext cx="72000" cy="72000"/>
              </a:xfrm>
              <a:custGeom>
                <a:avLst/>
                <a:gdLst>
                  <a:gd name="connsiteX0" fmla="*/ 72067 w 72000"/>
                  <a:gd name="connsiteY0" fmla="*/ 36338 h 72000"/>
                  <a:gd name="connsiteX1" fmla="*/ 36067 w 72000"/>
                  <a:gd name="connsiteY1" fmla="*/ 72338 h 72000"/>
                  <a:gd name="connsiteX2" fmla="*/ 66 w 72000"/>
                  <a:gd name="connsiteY2" fmla="*/ 36338 h 72000"/>
                  <a:gd name="connsiteX3" fmla="*/ 36067 w 72000"/>
                  <a:gd name="connsiteY3" fmla="*/ 338 h 72000"/>
                  <a:gd name="connsiteX4" fmla="*/ 72067 w 72000"/>
                  <a:gd name="connsiteY4" fmla="*/ 3633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67" y="36338"/>
                    </a:moveTo>
                    <a:cubicBezTo>
                      <a:pt x="72067" y="56221"/>
                      <a:pt x="55949" y="72338"/>
                      <a:pt x="36067" y="72338"/>
                    </a:cubicBezTo>
                    <a:cubicBezTo>
                      <a:pt x="16184" y="72338"/>
                      <a:pt x="66" y="56221"/>
                      <a:pt x="66" y="36338"/>
                    </a:cubicBezTo>
                    <a:cubicBezTo>
                      <a:pt x="66" y="16456"/>
                      <a:pt x="16184" y="338"/>
                      <a:pt x="36067" y="338"/>
                    </a:cubicBezTo>
                    <a:cubicBezTo>
                      <a:pt x="55949" y="338"/>
                      <a:pt x="72067" y="16456"/>
                      <a:pt x="72067" y="36338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85F59646-ED24-7B2B-D1C4-874DCE5A4FF6}"/>
                  </a:ext>
                </a:extLst>
              </p:cNvPr>
              <p:cNvSpPr/>
              <p:nvPr/>
            </p:nvSpPr>
            <p:spPr>
              <a:xfrm>
                <a:off x="620733" y="4860492"/>
                <a:ext cx="72000" cy="72000"/>
              </a:xfrm>
              <a:custGeom>
                <a:avLst/>
                <a:gdLst>
                  <a:gd name="connsiteX0" fmla="*/ 72008 w 72000"/>
                  <a:gd name="connsiteY0" fmla="*/ 36347 h 72000"/>
                  <a:gd name="connsiteX1" fmla="*/ 36008 w 72000"/>
                  <a:gd name="connsiteY1" fmla="*/ 72347 h 72000"/>
                  <a:gd name="connsiteX2" fmla="*/ 8 w 72000"/>
                  <a:gd name="connsiteY2" fmla="*/ 36347 h 72000"/>
                  <a:gd name="connsiteX3" fmla="*/ 36008 w 72000"/>
                  <a:gd name="connsiteY3" fmla="*/ 347 h 72000"/>
                  <a:gd name="connsiteX4" fmla="*/ 72008 w 72000"/>
                  <a:gd name="connsiteY4" fmla="*/ 36347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008" y="36347"/>
                    </a:moveTo>
                    <a:cubicBezTo>
                      <a:pt x="72008" y="56229"/>
                      <a:pt x="55890" y="72347"/>
                      <a:pt x="36008" y="72347"/>
                    </a:cubicBezTo>
                    <a:cubicBezTo>
                      <a:pt x="16126" y="72347"/>
                      <a:pt x="8" y="56229"/>
                      <a:pt x="8" y="36347"/>
                    </a:cubicBezTo>
                    <a:cubicBezTo>
                      <a:pt x="8" y="16464"/>
                      <a:pt x="16126" y="347"/>
                      <a:pt x="36008" y="347"/>
                    </a:cubicBezTo>
                    <a:cubicBezTo>
                      <a:pt x="55890" y="347"/>
                      <a:pt x="72008" y="16464"/>
                      <a:pt x="72008" y="36347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723" name="Group 722">
            <a:extLst>
              <a:ext uri="{FF2B5EF4-FFF2-40B4-BE49-F238E27FC236}">
                <a16:creationId xmlns:a16="http://schemas.microsoft.com/office/drawing/2014/main" id="{49A7E8CE-4A83-4896-5432-23A4EDBD02B7}"/>
              </a:ext>
            </a:extLst>
          </p:cNvPr>
          <p:cNvGrpSpPr/>
          <p:nvPr/>
        </p:nvGrpSpPr>
        <p:grpSpPr>
          <a:xfrm>
            <a:off x="3256666" y="2237477"/>
            <a:ext cx="2635424" cy="2613487"/>
            <a:chOff x="3852059" y="3706768"/>
            <a:chExt cx="2046115" cy="2029083"/>
          </a:xfrm>
        </p:grpSpPr>
        <p:grpSp>
          <p:nvGrpSpPr>
            <p:cNvPr id="692" name="Graphic 635">
              <a:extLst>
                <a:ext uri="{FF2B5EF4-FFF2-40B4-BE49-F238E27FC236}">
                  <a16:creationId xmlns:a16="http://schemas.microsoft.com/office/drawing/2014/main" id="{DF29DDEE-3183-0400-008D-8AE95E805046}"/>
                </a:ext>
              </a:extLst>
            </p:cNvPr>
            <p:cNvGrpSpPr/>
            <p:nvPr/>
          </p:nvGrpSpPr>
          <p:grpSpPr>
            <a:xfrm>
              <a:off x="4057288" y="4519613"/>
              <a:ext cx="1334060" cy="313477"/>
              <a:chOff x="4058254" y="4550471"/>
              <a:chExt cx="1334060" cy="313477"/>
            </a:xfrm>
            <a:solidFill>
              <a:srgbClr val="002C80"/>
            </a:solidFill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5E73E5CD-EB23-123D-72AD-4EB92F6B8183}"/>
                  </a:ext>
                </a:extLst>
              </p:cNvPr>
              <p:cNvSpPr/>
              <p:nvPr/>
            </p:nvSpPr>
            <p:spPr>
              <a:xfrm>
                <a:off x="4058254" y="4753845"/>
                <a:ext cx="72000" cy="72000"/>
              </a:xfrm>
              <a:custGeom>
                <a:avLst/>
                <a:gdLst>
                  <a:gd name="connsiteX0" fmla="*/ 72376 w 72000"/>
                  <a:gd name="connsiteY0" fmla="*/ 36338 h 72000"/>
                  <a:gd name="connsiteX1" fmla="*/ 36376 w 72000"/>
                  <a:gd name="connsiteY1" fmla="*/ 72338 h 72000"/>
                  <a:gd name="connsiteX2" fmla="*/ 376 w 72000"/>
                  <a:gd name="connsiteY2" fmla="*/ 36338 h 72000"/>
                  <a:gd name="connsiteX3" fmla="*/ 36376 w 72000"/>
                  <a:gd name="connsiteY3" fmla="*/ 337 h 72000"/>
                  <a:gd name="connsiteX4" fmla="*/ 72376 w 72000"/>
                  <a:gd name="connsiteY4" fmla="*/ 3633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6" y="36338"/>
                    </a:moveTo>
                    <a:cubicBezTo>
                      <a:pt x="72376" y="56220"/>
                      <a:pt x="56258" y="72338"/>
                      <a:pt x="36376" y="72338"/>
                    </a:cubicBezTo>
                    <a:cubicBezTo>
                      <a:pt x="16494" y="72338"/>
                      <a:pt x="376" y="56220"/>
                      <a:pt x="376" y="36338"/>
                    </a:cubicBezTo>
                    <a:cubicBezTo>
                      <a:pt x="376" y="16455"/>
                      <a:pt x="16494" y="337"/>
                      <a:pt x="36376" y="337"/>
                    </a:cubicBezTo>
                    <a:cubicBezTo>
                      <a:pt x="56258" y="337"/>
                      <a:pt x="72376" y="16455"/>
                      <a:pt x="72376" y="36338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F4204EA3-1CDD-E68A-D214-9F2183F42409}"/>
                  </a:ext>
                </a:extLst>
              </p:cNvPr>
              <p:cNvSpPr/>
              <p:nvPr/>
            </p:nvSpPr>
            <p:spPr>
              <a:xfrm>
                <a:off x="4815489" y="4791948"/>
                <a:ext cx="72000" cy="72000"/>
              </a:xfrm>
              <a:custGeom>
                <a:avLst/>
                <a:gdLst>
                  <a:gd name="connsiteX0" fmla="*/ 72434 w 72000"/>
                  <a:gd name="connsiteY0" fmla="*/ 36340 h 72000"/>
                  <a:gd name="connsiteX1" fmla="*/ 36434 w 72000"/>
                  <a:gd name="connsiteY1" fmla="*/ 72340 h 72000"/>
                  <a:gd name="connsiteX2" fmla="*/ 434 w 72000"/>
                  <a:gd name="connsiteY2" fmla="*/ 36340 h 72000"/>
                  <a:gd name="connsiteX3" fmla="*/ 36434 w 72000"/>
                  <a:gd name="connsiteY3" fmla="*/ 340 h 72000"/>
                  <a:gd name="connsiteX4" fmla="*/ 72434 w 72000"/>
                  <a:gd name="connsiteY4" fmla="*/ 36340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4" y="36340"/>
                    </a:moveTo>
                    <a:cubicBezTo>
                      <a:pt x="72434" y="56223"/>
                      <a:pt x="56317" y="72340"/>
                      <a:pt x="36434" y="72340"/>
                    </a:cubicBezTo>
                    <a:cubicBezTo>
                      <a:pt x="16552" y="72340"/>
                      <a:pt x="434" y="56223"/>
                      <a:pt x="434" y="36340"/>
                    </a:cubicBezTo>
                    <a:cubicBezTo>
                      <a:pt x="434" y="16458"/>
                      <a:pt x="16552" y="340"/>
                      <a:pt x="36434" y="340"/>
                    </a:cubicBezTo>
                    <a:cubicBezTo>
                      <a:pt x="56317" y="340"/>
                      <a:pt x="72434" y="16458"/>
                      <a:pt x="72434" y="36340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62720820-D846-CA6A-F541-02BE8FC7B335}"/>
                  </a:ext>
                </a:extLst>
              </p:cNvPr>
              <p:cNvSpPr/>
              <p:nvPr/>
            </p:nvSpPr>
            <p:spPr>
              <a:xfrm>
                <a:off x="5320314" y="4550471"/>
                <a:ext cx="72000" cy="72000"/>
              </a:xfrm>
              <a:custGeom>
                <a:avLst/>
                <a:gdLst>
                  <a:gd name="connsiteX0" fmla="*/ 72473 w 72000"/>
                  <a:gd name="connsiteY0" fmla="*/ 36322 h 72000"/>
                  <a:gd name="connsiteX1" fmla="*/ 36473 w 72000"/>
                  <a:gd name="connsiteY1" fmla="*/ 72322 h 72000"/>
                  <a:gd name="connsiteX2" fmla="*/ 473 w 72000"/>
                  <a:gd name="connsiteY2" fmla="*/ 36322 h 72000"/>
                  <a:gd name="connsiteX3" fmla="*/ 36473 w 72000"/>
                  <a:gd name="connsiteY3" fmla="*/ 322 h 72000"/>
                  <a:gd name="connsiteX4" fmla="*/ 72473 w 72000"/>
                  <a:gd name="connsiteY4" fmla="*/ 3632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3" y="36322"/>
                    </a:moveTo>
                    <a:cubicBezTo>
                      <a:pt x="72473" y="56204"/>
                      <a:pt x="56356" y="72322"/>
                      <a:pt x="36473" y="72322"/>
                    </a:cubicBezTo>
                    <a:cubicBezTo>
                      <a:pt x="16591" y="72322"/>
                      <a:pt x="473" y="56204"/>
                      <a:pt x="473" y="36322"/>
                    </a:cubicBezTo>
                    <a:cubicBezTo>
                      <a:pt x="473" y="16440"/>
                      <a:pt x="16591" y="322"/>
                      <a:pt x="36473" y="322"/>
                    </a:cubicBezTo>
                    <a:cubicBezTo>
                      <a:pt x="56356" y="322"/>
                      <a:pt x="72473" y="16440"/>
                      <a:pt x="72473" y="36322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EE1E8385-0EA8-0DB7-52F7-A4E86ECEFBE3}"/>
                  </a:ext>
                </a:extLst>
              </p:cNvPr>
              <p:cNvSpPr/>
              <p:nvPr/>
            </p:nvSpPr>
            <p:spPr>
              <a:xfrm>
                <a:off x="4563079" y="4772897"/>
                <a:ext cx="72000" cy="72000"/>
              </a:xfrm>
              <a:custGeom>
                <a:avLst/>
                <a:gdLst>
                  <a:gd name="connsiteX0" fmla="*/ 72415 w 72000"/>
                  <a:gd name="connsiteY0" fmla="*/ 36339 h 72000"/>
                  <a:gd name="connsiteX1" fmla="*/ 36415 w 72000"/>
                  <a:gd name="connsiteY1" fmla="*/ 72339 h 72000"/>
                  <a:gd name="connsiteX2" fmla="*/ 415 w 72000"/>
                  <a:gd name="connsiteY2" fmla="*/ 36339 h 72000"/>
                  <a:gd name="connsiteX3" fmla="*/ 36415 w 72000"/>
                  <a:gd name="connsiteY3" fmla="*/ 339 h 72000"/>
                  <a:gd name="connsiteX4" fmla="*/ 72415 w 72000"/>
                  <a:gd name="connsiteY4" fmla="*/ 3633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5" y="36339"/>
                    </a:moveTo>
                    <a:cubicBezTo>
                      <a:pt x="72415" y="56221"/>
                      <a:pt x="56297" y="72339"/>
                      <a:pt x="36415" y="72339"/>
                    </a:cubicBezTo>
                    <a:cubicBezTo>
                      <a:pt x="16533" y="72339"/>
                      <a:pt x="415" y="56221"/>
                      <a:pt x="415" y="36339"/>
                    </a:cubicBezTo>
                    <a:cubicBezTo>
                      <a:pt x="415" y="16457"/>
                      <a:pt x="16533" y="339"/>
                      <a:pt x="36415" y="339"/>
                    </a:cubicBezTo>
                    <a:cubicBezTo>
                      <a:pt x="56297" y="339"/>
                      <a:pt x="72415" y="16457"/>
                      <a:pt x="72415" y="36339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09FA6352-6E4E-E735-BA62-1FC21ED09C01}"/>
                  </a:ext>
                </a:extLst>
              </p:cNvPr>
              <p:cNvSpPr/>
              <p:nvPr/>
            </p:nvSpPr>
            <p:spPr>
              <a:xfrm>
                <a:off x="5067903" y="4725272"/>
                <a:ext cx="72000" cy="72000"/>
              </a:xfrm>
              <a:custGeom>
                <a:avLst/>
                <a:gdLst>
                  <a:gd name="connsiteX0" fmla="*/ 72454 w 72000"/>
                  <a:gd name="connsiteY0" fmla="*/ 36335 h 72000"/>
                  <a:gd name="connsiteX1" fmla="*/ 36454 w 72000"/>
                  <a:gd name="connsiteY1" fmla="*/ 72335 h 72000"/>
                  <a:gd name="connsiteX2" fmla="*/ 454 w 72000"/>
                  <a:gd name="connsiteY2" fmla="*/ 36335 h 72000"/>
                  <a:gd name="connsiteX3" fmla="*/ 36454 w 72000"/>
                  <a:gd name="connsiteY3" fmla="*/ 335 h 72000"/>
                  <a:gd name="connsiteX4" fmla="*/ 72454 w 72000"/>
                  <a:gd name="connsiteY4" fmla="*/ 3633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35"/>
                    </a:moveTo>
                    <a:cubicBezTo>
                      <a:pt x="72454" y="56218"/>
                      <a:pt x="56336" y="72335"/>
                      <a:pt x="36454" y="72335"/>
                    </a:cubicBezTo>
                    <a:cubicBezTo>
                      <a:pt x="16572" y="72335"/>
                      <a:pt x="454" y="56218"/>
                      <a:pt x="454" y="36335"/>
                    </a:cubicBezTo>
                    <a:cubicBezTo>
                      <a:pt x="454" y="16453"/>
                      <a:pt x="16572" y="335"/>
                      <a:pt x="36454" y="335"/>
                    </a:cubicBezTo>
                    <a:cubicBezTo>
                      <a:pt x="56336" y="335"/>
                      <a:pt x="72454" y="16453"/>
                      <a:pt x="72454" y="36335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374FA1EA-C029-4E54-382A-F950630207AF}"/>
                  </a:ext>
                </a:extLst>
              </p:cNvPr>
              <p:cNvSpPr/>
              <p:nvPr/>
            </p:nvSpPr>
            <p:spPr>
              <a:xfrm>
                <a:off x="4320766" y="4688606"/>
                <a:ext cx="72000" cy="72000"/>
              </a:xfrm>
              <a:custGeom>
                <a:avLst/>
                <a:gdLst>
                  <a:gd name="connsiteX0" fmla="*/ 72396 w 72000"/>
                  <a:gd name="connsiteY0" fmla="*/ 36332 h 72000"/>
                  <a:gd name="connsiteX1" fmla="*/ 36396 w 72000"/>
                  <a:gd name="connsiteY1" fmla="*/ 72332 h 72000"/>
                  <a:gd name="connsiteX2" fmla="*/ 396 w 72000"/>
                  <a:gd name="connsiteY2" fmla="*/ 36332 h 72000"/>
                  <a:gd name="connsiteX3" fmla="*/ 36396 w 72000"/>
                  <a:gd name="connsiteY3" fmla="*/ 332 h 72000"/>
                  <a:gd name="connsiteX4" fmla="*/ 72396 w 72000"/>
                  <a:gd name="connsiteY4" fmla="*/ 3633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6" y="36332"/>
                    </a:moveTo>
                    <a:cubicBezTo>
                      <a:pt x="72396" y="56215"/>
                      <a:pt x="56278" y="72332"/>
                      <a:pt x="36396" y="72332"/>
                    </a:cubicBezTo>
                    <a:cubicBezTo>
                      <a:pt x="16514" y="72332"/>
                      <a:pt x="396" y="56215"/>
                      <a:pt x="396" y="36332"/>
                    </a:cubicBezTo>
                    <a:cubicBezTo>
                      <a:pt x="396" y="16450"/>
                      <a:pt x="16514" y="332"/>
                      <a:pt x="36396" y="332"/>
                    </a:cubicBezTo>
                    <a:cubicBezTo>
                      <a:pt x="56278" y="332"/>
                      <a:pt x="72396" y="16450"/>
                      <a:pt x="72396" y="36332"/>
                    </a:cubicBezTo>
                    <a:close/>
                  </a:path>
                </a:pathLst>
              </a:custGeom>
              <a:solidFill>
                <a:srgbClr val="002C80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CBB52B96-CD11-D38E-B2B8-9FB457E7BEA9}"/>
                </a:ext>
              </a:extLst>
            </p:cNvPr>
            <p:cNvSpPr/>
            <p:nvPr/>
          </p:nvSpPr>
          <p:spPr>
            <a:xfrm>
              <a:off x="4091207" y="4555638"/>
              <a:ext cx="1262845" cy="242460"/>
            </a:xfrm>
            <a:custGeom>
              <a:avLst/>
              <a:gdLst>
                <a:gd name="connsiteX0" fmla="*/ 326 w 1262845"/>
                <a:gd name="connsiteY0" fmla="*/ 200636 h 242460"/>
                <a:gd name="connsiteX1" fmla="*/ 266366 w 1262845"/>
                <a:gd name="connsiteY1" fmla="*/ 143396 h 242460"/>
                <a:gd name="connsiteX2" fmla="*/ 266366 w 1262845"/>
                <a:gd name="connsiteY2" fmla="*/ 143396 h 242460"/>
                <a:gd name="connsiteX3" fmla="*/ 508826 w 1262845"/>
                <a:gd name="connsiteY3" fmla="*/ 225908 h 242460"/>
                <a:gd name="connsiteX4" fmla="*/ 763095 w 1262845"/>
                <a:gd name="connsiteY4" fmla="*/ 242720 h 242460"/>
                <a:gd name="connsiteX5" fmla="*/ 1010631 w 1262845"/>
                <a:gd name="connsiteY5" fmla="*/ 177200 h 242460"/>
                <a:gd name="connsiteX6" fmla="*/ 1263171 w 1262845"/>
                <a:gd name="connsiteY6" fmla="*/ 260 h 242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2845" h="242460">
                  <a:moveTo>
                    <a:pt x="326" y="200636"/>
                  </a:moveTo>
                  <a:lnTo>
                    <a:pt x="266366" y="143396"/>
                  </a:lnTo>
                  <a:lnTo>
                    <a:pt x="266366" y="143396"/>
                  </a:lnTo>
                  <a:lnTo>
                    <a:pt x="508826" y="225908"/>
                  </a:lnTo>
                  <a:lnTo>
                    <a:pt x="763095" y="242720"/>
                  </a:lnTo>
                  <a:lnTo>
                    <a:pt x="1010631" y="177200"/>
                  </a:lnTo>
                  <a:lnTo>
                    <a:pt x="1263171" y="260"/>
                  </a:lnTo>
                </a:path>
              </a:pathLst>
            </a:custGeom>
            <a:noFill/>
            <a:ln w="9524" cap="flat">
              <a:solidFill>
                <a:srgbClr val="384C8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0" name="Graphic 635">
              <a:extLst>
                <a:ext uri="{FF2B5EF4-FFF2-40B4-BE49-F238E27FC236}">
                  <a16:creationId xmlns:a16="http://schemas.microsoft.com/office/drawing/2014/main" id="{E8CD4476-0BEA-DF20-26F0-063F6EF87B31}"/>
                </a:ext>
              </a:extLst>
            </p:cNvPr>
            <p:cNvGrpSpPr/>
            <p:nvPr/>
          </p:nvGrpSpPr>
          <p:grpSpPr>
            <a:xfrm>
              <a:off x="4048864" y="5040500"/>
              <a:ext cx="1354270" cy="462740"/>
              <a:chOff x="4049830" y="5071358"/>
              <a:chExt cx="1354270" cy="462740"/>
            </a:xfrm>
            <a:solidFill>
              <a:srgbClr val="1C6A1C"/>
            </a:solidFill>
          </p:grpSpPr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0C4F9FDF-028A-39B6-83D5-BA80ED4B5635}"/>
                  </a:ext>
                </a:extLst>
              </p:cNvPr>
              <p:cNvSpPr/>
              <p:nvPr/>
            </p:nvSpPr>
            <p:spPr>
              <a:xfrm>
                <a:off x="4049830" y="5329392"/>
                <a:ext cx="72000" cy="72000"/>
              </a:xfrm>
              <a:custGeom>
                <a:avLst/>
                <a:gdLst>
                  <a:gd name="connsiteX0" fmla="*/ 72375 w 72000"/>
                  <a:gd name="connsiteY0" fmla="*/ 36396 h 72000"/>
                  <a:gd name="connsiteX1" fmla="*/ 36375 w 72000"/>
                  <a:gd name="connsiteY1" fmla="*/ 72396 h 72000"/>
                  <a:gd name="connsiteX2" fmla="*/ 375 w 72000"/>
                  <a:gd name="connsiteY2" fmla="*/ 36396 h 72000"/>
                  <a:gd name="connsiteX3" fmla="*/ 36375 w 72000"/>
                  <a:gd name="connsiteY3" fmla="*/ 396 h 72000"/>
                  <a:gd name="connsiteX4" fmla="*/ 72375 w 72000"/>
                  <a:gd name="connsiteY4" fmla="*/ 3639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5" y="36396"/>
                    </a:moveTo>
                    <a:cubicBezTo>
                      <a:pt x="72375" y="56278"/>
                      <a:pt x="56257" y="72396"/>
                      <a:pt x="36375" y="72396"/>
                    </a:cubicBezTo>
                    <a:cubicBezTo>
                      <a:pt x="16493" y="72396"/>
                      <a:pt x="375" y="56278"/>
                      <a:pt x="375" y="36396"/>
                    </a:cubicBezTo>
                    <a:cubicBezTo>
                      <a:pt x="375" y="16513"/>
                      <a:pt x="16493" y="396"/>
                      <a:pt x="36375" y="396"/>
                    </a:cubicBezTo>
                    <a:cubicBezTo>
                      <a:pt x="56257" y="396"/>
                      <a:pt x="72375" y="16513"/>
                      <a:pt x="72375" y="36396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1761022F-B472-0BC3-A346-775C933F8CC8}"/>
                  </a:ext>
                </a:extLst>
              </p:cNvPr>
              <p:cNvSpPr/>
              <p:nvPr/>
            </p:nvSpPr>
            <p:spPr>
              <a:xfrm>
                <a:off x="4803703" y="5166280"/>
                <a:ext cx="72000" cy="72000"/>
              </a:xfrm>
              <a:custGeom>
                <a:avLst/>
                <a:gdLst>
                  <a:gd name="connsiteX0" fmla="*/ 72433 w 72000"/>
                  <a:gd name="connsiteY0" fmla="*/ 36383 h 72000"/>
                  <a:gd name="connsiteX1" fmla="*/ 36433 w 72000"/>
                  <a:gd name="connsiteY1" fmla="*/ 72383 h 72000"/>
                  <a:gd name="connsiteX2" fmla="*/ 433 w 72000"/>
                  <a:gd name="connsiteY2" fmla="*/ 36383 h 72000"/>
                  <a:gd name="connsiteX3" fmla="*/ 36433 w 72000"/>
                  <a:gd name="connsiteY3" fmla="*/ 383 h 72000"/>
                  <a:gd name="connsiteX4" fmla="*/ 72433 w 72000"/>
                  <a:gd name="connsiteY4" fmla="*/ 3638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3" y="36383"/>
                    </a:moveTo>
                    <a:cubicBezTo>
                      <a:pt x="72433" y="56265"/>
                      <a:pt x="56316" y="72383"/>
                      <a:pt x="36433" y="72383"/>
                    </a:cubicBezTo>
                    <a:cubicBezTo>
                      <a:pt x="16551" y="72383"/>
                      <a:pt x="433" y="56265"/>
                      <a:pt x="433" y="36383"/>
                    </a:cubicBezTo>
                    <a:cubicBezTo>
                      <a:pt x="433" y="16501"/>
                      <a:pt x="16551" y="383"/>
                      <a:pt x="36433" y="383"/>
                    </a:cubicBezTo>
                    <a:cubicBezTo>
                      <a:pt x="56316" y="383"/>
                      <a:pt x="72433" y="16501"/>
                      <a:pt x="72433" y="36383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88742987-90B3-D08B-49EF-308C23256DCC}"/>
                  </a:ext>
                </a:extLst>
              </p:cNvPr>
              <p:cNvSpPr/>
              <p:nvPr/>
            </p:nvSpPr>
            <p:spPr>
              <a:xfrm>
                <a:off x="5332100" y="5293554"/>
                <a:ext cx="72000" cy="72000"/>
              </a:xfrm>
              <a:custGeom>
                <a:avLst/>
                <a:gdLst>
                  <a:gd name="connsiteX0" fmla="*/ 72474 w 72000"/>
                  <a:gd name="connsiteY0" fmla="*/ 36393 h 72000"/>
                  <a:gd name="connsiteX1" fmla="*/ 36474 w 72000"/>
                  <a:gd name="connsiteY1" fmla="*/ 72393 h 72000"/>
                  <a:gd name="connsiteX2" fmla="*/ 474 w 72000"/>
                  <a:gd name="connsiteY2" fmla="*/ 36393 h 72000"/>
                  <a:gd name="connsiteX3" fmla="*/ 36474 w 72000"/>
                  <a:gd name="connsiteY3" fmla="*/ 393 h 72000"/>
                  <a:gd name="connsiteX4" fmla="*/ 72474 w 72000"/>
                  <a:gd name="connsiteY4" fmla="*/ 36393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4" y="36393"/>
                    </a:moveTo>
                    <a:cubicBezTo>
                      <a:pt x="72474" y="56275"/>
                      <a:pt x="56356" y="72393"/>
                      <a:pt x="36474" y="72393"/>
                    </a:cubicBezTo>
                    <a:cubicBezTo>
                      <a:pt x="16592" y="72393"/>
                      <a:pt x="474" y="56275"/>
                      <a:pt x="474" y="36393"/>
                    </a:cubicBezTo>
                    <a:cubicBezTo>
                      <a:pt x="474" y="16511"/>
                      <a:pt x="16592" y="393"/>
                      <a:pt x="36474" y="393"/>
                    </a:cubicBezTo>
                    <a:cubicBezTo>
                      <a:pt x="56356" y="393"/>
                      <a:pt x="72474" y="16511"/>
                      <a:pt x="72474" y="36393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738F7BA4-F91C-805B-793B-6453717E3A45}"/>
                  </a:ext>
                </a:extLst>
              </p:cNvPr>
              <p:cNvSpPr/>
              <p:nvPr/>
            </p:nvSpPr>
            <p:spPr>
              <a:xfrm>
                <a:off x="4558024" y="5462099"/>
                <a:ext cx="72000" cy="72000"/>
              </a:xfrm>
              <a:custGeom>
                <a:avLst/>
                <a:gdLst>
                  <a:gd name="connsiteX0" fmla="*/ 72414 w 72000"/>
                  <a:gd name="connsiteY0" fmla="*/ 36406 h 72000"/>
                  <a:gd name="connsiteX1" fmla="*/ 36414 w 72000"/>
                  <a:gd name="connsiteY1" fmla="*/ 72406 h 72000"/>
                  <a:gd name="connsiteX2" fmla="*/ 414 w 72000"/>
                  <a:gd name="connsiteY2" fmla="*/ 36406 h 72000"/>
                  <a:gd name="connsiteX3" fmla="*/ 36414 w 72000"/>
                  <a:gd name="connsiteY3" fmla="*/ 406 h 72000"/>
                  <a:gd name="connsiteX4" fmla="*/ 72414 w 72000"/>
                  <a:gd name="connsiteY4" fmla="*/ 3640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4" y="36406"/>
                    </a:moveTo>
                    <a:cubicBezTo>
                      <a:pt x="72414" y="56288"/>
                      <a:pt x="56297" y="72406"/>
                      <a:pt x="36414" y="72406"/>
                    </a:cubicBezTo>
                    <a:cubicBezTo>
                      <a:pt x="16532" y="72406"/>
                      <a:pt x="414" y="56288"/>
                      <a:pt x="414" y="36406"/>
                    </a:cubicBezTo>
                    <a:cubicBezTo>
                      <a:pt x="414" y="16524"/>
                      <a:pt x="16532" y="406"/>
                      <a:pt x="36414" y="406"/>
                    </a:cubicBezTo>
                    <a:cubicBezTo>
                      <a:pt x="56297" y="406"/>
                      <a:pt x="72414" y="16524"/>
                      <a:pt x="72414" y="36406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9934FA91-C720-32BE-6CD3-991D9539916F}"/>
                  </a:ext>
                </a:extLst>
              </p:cNvPr>
              <p:cNvSpPr/>
              <p:nvPr/>
            </p:nvSpPr>
            <p:spPr>
              <a:xfrm>
                <a:off x="5067900" y="5247777"/>
                <a:ext cx="72000" cy="72000"/>
              </a:xfrm>
              <a:custGeom>
                <a:avLst/>
                <a:gdLst>
                  <a:gd name="connsiteX0" fmla="*/ 72454 w 72000"/>
                  <a:gd name="connsiteY0" fmla="*/ 36389 h 72000"/>
                  <a:gd name="connsiteX1" fmla="*/ 36454 w 72000"/>
                  <a:gd name="connsiteY1" fmla="*/ 72389 h 72000"/>
                  <a:gd name="connsiteX2" fmla="*/ 454 w 72000"/>
                  <a:gd name="connsiteY2" fmla="*/ 36389 h 72000"/>
                  <a:gd name="connsiteX3" fmla="*/ 36454 w 72000"/>
                  <a:gd name="connsiteY3" fmla="*/ 389 h 72000"/>
                  <a:gd name="connsiteX4" fmla="*/ 72454 w 72000"/>
                  <a:gd name="connsiteY4" fmla="*/ 3638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89"/>
                    </a:moveTo>
                    <a:cubicBezTo>
                      <a:pt x="72454" y="56272"/>
                      <a:pt x="56336" y="72389"/>
                      <a:pt x="36454" y="72389"/>
                    </a:cubicBezTo>
                    <a:cubicBezTo>
                      <a:pt x="16572" y="72389"/>
                      <a:pt x="454" y="56272"/>
                      <a:pt x="454" y="36389"/>
                    </a:cubicBezTo>
                    <a:cubicBezTo>
                      <a:pt x="454" y="16507"/>
                      <a:pt x="16572" y="389"/>
                      <a:pt x="36454" y="389"/>
                    </a:cubicBezTo>
                    <a:cubicBezTo>
                      <a:pt x="56336" y="389"/>
                      <a:pt x="72454" y="16507"/>
                      <a:pt x="72454" y="36389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DB900FB4-8AA4-C58C-BC76-65664D306B0C}"/>
                  </a:ext>
                </a:extLst>
              </p:cNvPr>
              <p:cNvSpPr/>
              <p:nvPr/>
            </p:nvSpPr>
            <p:spPr>
              <a:xfrm>
                <a:off x="4314030" y="5071358"/>
                <a:ext cx="72000" cy="72000"/>
              </a:xfrm>
              <a:custGeom>
                <a:avLst/>
                <a:gdLst>
                  <a:gd name="connsiteX0" fmla="*/ 72396 w 72000"/>
                  <a:gd name="connsiteY0" fmla="*/ 36376 h 72000"/>
                  <a:gd name="connsiteX1" fmla="*/ 36396 w 72000"/>
                  <a:gd name="connsiteY1" fmla="*/ 72376 h 72000"/>
                  <a:gd name="connsiteX2" fmla="*/ 396 w 72000"/>
                  <a:gd name="connsiteY2" fmla="*/ 36376 h 72000"/>
                  <a:gd name="connsiteX3" fmla="*/ 36396 w 72000"/>
                  <a:gd name="connsiteY3" fmla="*/ 376 h 72000"/>
                  <a:gd name="connsiteX4" fmla="*/ 72396 w 72000"/>
                  <a:gd name="connsiteY4" fmla="*/ 36376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6" y="36376"/>
                    </a:moveTo>
                    <a:cubicBezTo>
                      <a:pt x="72396" y="56258"/>
                      <a:pt x="56278" y="72376"/>
                      <a:pt x="36396" y="72376"/>
                    </a:cubicBezTo>
                    <a:cubicBezTo>
                      <a:pt x="16513" y="72376"/>
                      <a:pt x="396" y="56258"/>
                      <a:pt x="396" y="36376"/>
                    </a:cubicBezTo>
                    <a:cubicBezTo>
                      <a:pt x="396" y="16494"/>
                      <a:pt x="16513" y="376"/>
                      <a:pt x="36396" y="376"/>
                    </a:cubicBezTo>
                    <a:cubicBezTo>
                      <a:pt x="56278" y="376"/>
                      <a:pt x="72396" y="16494"/>
                      <a:pt x="72396" y="36376"/>
                    </a:cubicBezTo>
                    <a:close/>
                  </a:path>
                </a:pathLst>
              </a:custGeom>
              <a:solidFill>
                <a:srgbClr val="1C6A1C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41B9701A-31F9-BE11-6C7C-50D8BBF51035}"/>
                </a:ext>
              </a:extLst>
            </p:cNvPr>
            <p:cNvSpPr/>
            <p:nvPr/>
          </p:nvSpPr>
          <p:spPr>
            <a:xfrm>
              <a:off x="4091207" y="5079402"/>
              <a:ext cx="1281385" cy="390240"/>
            </a:xfrm>
            <a:custGeom>
              <a:avLst/>
              <a:gdLst>
                <a:gd name="connsiteX0" fmla="*/ 327 w 1281385"/>
                <a:gd name="connsiteY0" fmla="*/ 263394 h 390240"/>
                <a:gd name="connsiteX1" fmla="*/ 258807 w 1281385"/>
                <a:gd name="connsiteY1" fmla="*/ 306 h 390240"/>
                <a:gd name="connsiteX2" fmla="*/ 258807 w 1281385"/>
                <a:gd name="connsiteY2" fmla="*/ 306 h 390240"/>
                <a:gd name="connsiteX3" fmla="*/ 501663 w 1281385"/>
                <a:gd name="connsiteY3" fmla="*/ 390546 h 390240"/>
                <a:gd name="connsiteX4" fmla="*/ 747076 w 1281385"/>
                <a:gd name="connsiteY4" fmla="*/ 89550 h 390240"/>
                <a:gd name="connsiteX5" fmla="*/ 1009768 w 1281385"/>
                <a:gd name="connsiteY5" fmla="*/ 177246 h 390240"/>
                <a:gd name="connsiteX6" fmla="*/ 1281712 w 1281385"/>
                <a:gd name="connsiteY6" fmla="*/ 221742 h 39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1385" h="390240">
                  <a:moveTo>
                    <a:pt x="327" y="263394"/>
                  </a:moveTo>
                  <a:lnTo>
                    <a:pt x="258807" y="306"/>
                  </a:lnTo>
                  <a:lnTo>
                    <a:pt x="258807" y="306"/>
                  </a:lnTo>
                  <a:lnTo>
                    <a:pt x="501663" y="390546"/>
                  </a:lnTo>
                  <a:lnTo>
                    <a:pt x="747076" y="89550"/>
                  </a:lnTo>
                  <a:lnTo>
                    <a:pt x="1009768" y="177246"/>
                  </a:lnTo>
                  <a:lnTo>
                    <a:pt x="1281712" y="221742"/>
                  </a:lnTo>
                </a:path>
              </a:pathLst>
            </a:custGeom>
            <a:noFill/>
            <a:ln w="9524" cap="flat">
              <a:solidFill>
                <a:srgbClr val="2B9E3E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8" name="Graphic 635">
              <a:extLst>
                <a:ext uri="{FF2B5EF4-FFF2-40B4-BE49-F238E27FC236}">
                  <a16:creationId xmlns:a16="http://schemas.microsoft.com/office/drawing/2014/main" id="{82E3A328-052F-4EC8-ADBE-89AFC645B120}"/>
                </a:ext>
              </a:extLst>
            </p:cNvPr>
            <p:cNvGrpSpPr/>
            <p:nvPr/>
          </p:nvGrpSpPr>
          <p:grpSpPr>
            <a:xfrm>
              <a:off x="3852059" y="3706768"/>
              <a:ext cx="2046115" cy="2029083"/>
              <a:chOff x="3853025" y="3737626"/>
              <a:chExt cx="2046115" cy="2029083"/>
            </a:xfrm>
          </p:grpSpPr>
          <p:grpSp>
            <p:nvGrpSpPr>
              <p:cNvPr id="709" name="Graphic 635">
                <a:extLst>
                  <a:ext uri="{FF2B5EF4-FFF2-40B4-BE49-F238E27FC236}">
                    <a16:creationId xmlns:a16="http://schemas.microsoft.com/office/drawing/2014/main" id="{3040A19A-5DA7-918F-299C-85E1438DFC4C}"/>
                  </a:ext>
                </a:extLst>
              </p:cNvPr>
              <p:cNvGrpSpPr/>
              <p:nvPr/>
            </p:nvGrpSpPr>
            <p:grpSpPr>
              <a:xfrm>
                <a:off x="4087371" y="3737626"/>
                <a:ext cx="1811769" cy="1811769"/>
                <a:chOff x="4087371" y="3737626"/>
                <a:chExt cx="1811769" cy="1811769"/>
              </a:xfrm>
              <a:noFill/>
            </p:grpSpPr>
            <p:sp>
              <p:nvSpPr>
                <p:cNvPr id="710" name="Freeform: Shape 709">
                  <a:extLst>
                    <a:ext uri="{FF2B5EF4-FFF2-40B4-BE49-F238E27FC236}">
                      <a16:creationId xmlns:a16="http://schemas.microsoft.com/office/drawing/2014/main" id="{2D7B4204-58E9-9261-FC2D-BF9C2A00AABE}"/>
                    </a:ext>
                  </a:extLst>
                </p:cNvPr>
                <p:cNvSpPr/>
                <p:nvPr/>
              </p:nvSpPr>
              <p:spPr>
                <a:xfrm>
                  <a:off x="4087371" y="3737626"/>
                  <a:ext cx="9525" cy="1811769"/>
                </a:xfrm>
                <a:custGeom>
                  <a:avLst/>
                  <a:gdLst>
                    <a:gd name="connsiteX0" fmla="*/ 396 w 9525"/>
                    <a:gd name="connsiteY0" fmla="*/ 305 h 1811769"/>
                    <a:gd name="connsiteX1" fmla="*/ 396 w 9525"/>
                    <a:gd name="connsiteY1" fmla="*/ 1812074 h 18117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525" h="1811769">
                      <a:moveTo>
                        <a:pt x="396" y="305"/>
                      </a:moveTo>
                      <a:lnTo>
                        <a:pt x="396" y="1812074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711" name="Freeform: Shape 710">
                  <a:extLst>
                    <a:ext uri="{FF2B5EF4-FFF2-40B4-BE49-F238E27FC236}">
                      <a16:creationId xmlns:a16="http://schemas.microsoft.com/office/drawing/2014/main" id="{672DB099-6335-2C03-0C9F-38116F8B47CF}"/>
                    </a:ext>
                  </a:extLst>
                </p:cNvPr>
                <p:cNvSpPr/>
                <p:nvPr/>
              </p:nvSpPr>
              <p:spPr>
                <a:xfrm>
                  <a:off x="4087371" y="5549396"/>
                  <a:ext cx="1811769" cy="9525"/>
                </a:xfrm>
                <a:custGeom>
                  <a:avLst/>
                  <a:gdLst>
                    <a:gd name="connsiteX0" fmla="*/ 466 w 1811769"/>
                    <a:gd name="connsiteY0" fmla="*/ 375 h 9525"/>
                    <a:gd name="connsiteX1" fmla="*/ 1812236 w 1811769"/>
                    <a:gd name="connsiteY1" fmla="*/ 375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811769" h="9525">
                      <a:moveTo>
                        <a:pt x="466" y="375"/>
                      </a:moveTo>
                      <a:lnTo>
                        <a:pt x="1812236" y="375"/>
                      </a:lnTo>
                    </a:path>
                  </a:pathLst>
                </a:custGeom>
                <a:noFill/>
                <a:ln w="18002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712" name="TextBox 711">
                <a:extLst>
                  <a:ext uri="{FF2B5EF4-FFF2-40B4-BE49-F238E27FC236}">
                    <a16:creationId xmlns:a16="http://schemas.microsoft.com/office/drawing/2014/main" id="{FF6F5E10-96B2-D5FE-1C4D-44DF633B4B65}"/>
                  </a:ext>
                </a:extLst>
              </p:cNvPr>
              <p:cNvSpPr txBox="1"/>
              <p:nvPr/>
            </p:nvSpPr>
            <p:spPr>
              <a:xfrm>
                <a:off x="4731447" y="5540989"/>
                <a:ext cx="470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Time</a:t>
                </a:r>
              </a:p>
            </p:txBody>
          </p:sp>
          <p:sp>
            <p:nvSpPr>
              <p:cNvPr id="713" name="TextBox 712">
                <a:extLst>
                  <a:ext uri="{FF2B5EF4-FFF2-40B4-BE49-F238E27FC236}">
                    <a16:creationId xmlns:a16="http://schemas.microsoft.com/office/drawing/2014/main" id="{98CACC1C-CA53-4CBD-45B1-48B3BEEC7C2D}"/>
                  </a:ext>
                </a:extLst>
              </p:cNvPr>
              <p:cNvSpPr txBox="1"/>
              <p:nvPr/>
            </p:nvSpPr>
            <p:spPr>
              <a:xfrm rot="-5400000">
                <a:off x="3509585" y="4549131"/>
                <a:ext cx="866880" cy="27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850" spc="0" baseline="0">
                    <a:ln/>
                    <a:solidFill>
                      <a:srgbClr val="000000"/>
                    </a:solidFill>
                    <a:latin typeface="Trebuchet MS"/>
                    <a:sym typeface="Trebuchet MS"/>
                    <a:rtl val="0"/>
                  </a:rPr>
                  <a:t>Viral Count</a:t>
                </a:r>
              </a:p>
            </p:txBody>
          </p:sp>
        </p:grpSp>
        <p:grpSp>
          <p:nvGrpSpPr>
            <p:cNvPr id="714" name="Graphic 635">
              <a:extLst>
                <a:ext uri="{FF2B5EF4-FFF2-40B4-BE49-F238E27FC236}">
                  <a16:creationId xmlns:a16="http://schemas.microsoft.com/office/drawing/2014/main" id="{F452D7F1-973A-CF26-FFDC-7614A1FD8E33}"/>
                </a:ext>
              </a:extLst>
            </p:cNvPr>
            <p:cNvGrpSpPr/>
            <p:nvPr/>
          </p:nvGrpSpPr>
          <p:grpSpPr>
            <a:xfrm>
              <a:off x="4053526" y="4111279"/>
              <a:ext cx="1334060" cy="681599"/>
              <a:chOff x="4054492" y="4142137"/>
              <a:chExt cx="1334060" cy="681599"/>
            </a:xfrm>
            <a:solidFill>
              <a:srgbClr val="FFBC37"/>
            </a:solidFill>
          </p:grpSpPr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D7215E9B-BC28-D0AC-11A9-B67AA3262988}"/>
                  </a:ext>
                </a:extLst>
              </p:cNvPr>
              <p:cNvSpPr/>
              <p:nvPr/>
            </p:nvSpPr>
            <p:spPr>
              <a:xfrm>
                <a:off x="4054492" y="4675535"/>
                <a:ext cx="72000" cy="72000"/>
              </a:xfrm>
              <a:custGeom>
                <a:avLst/>
                <a:gdLst>
                  <a:gd name="connsiteX0" fmla="*/ 72375 w 72000"/>
                  <a:gd name="connsiteY0" fmla="*/ 36329 h 72000"/>
                  <a:gd name="connsiteX1" fmla="*/ 36375 w 72000"/>
                  <a:gd name="connsiteY1" fmla="*/ 72329 h 72000"/>
                  <a:gd name="connsiteX2" fmla="*/ 375 w 72000"/>
                  <a:gd name="connsiteY2" fmla="*/ 36329 h 72000"/>
                  <a:gd name="connsiteX3" fmla="*/ 36375 w 72000"/>
                  <a:gd name="connsiteY3" fmla="*/ 329 h 72000"/>
                  <a:gd name="connsiteX4" fmla="*/ 72375 w 72000"/>
                  <a:gd name="connsiteY4" fmla="*/ 36329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75" y="36329"/>
                    </a:moveTo>
                    <a:cubicBezTo>
                      <a:pt x="72375" y="56212"/>
                      <a:pt x="56258" y="72329"/>
                      <a:pt x="36375" y="72329"/>
                    </a:cubicBezTo>
                    <a:cubicBezTo>
                      <a:pt x="16493" y="72329"/>
                      <a:pt x="375" y="56212"/>
                      <a:pt x="375" y="36329"/>
                    </a:cubicBezTo>
                    <a:cubicBezTo>
                      <a:pt x="375" y="16447"/>
                      <a:pt x="16493" y="329"/>
                      <a:pt x="36375" y="329"/>
                    </a:cubicBezTo>
                    <a:cubicBezTo>
                      <a:pt x="56258" y="329"/>
                      <a:pt x="72375" y="16447"/>
                      <a:pt x="72375" y="36329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47428B8C-CA96-AE80-4C5D-14400A6C56BF}"/>
                  </a:ext>
                </a:extLst>
              </p:cNvPr>
              <p:cNvSpPr/>
              <p:nvPr/>
            </p:nvSpPr>
            <p:spPr>
              <a:xfrm>
                <a:off x="4811727" y="4561235"/>
                <a:ext cx="72000" cy="72000"/>
              </a:xfrm>
              <a:custGeom>
                <a:avLst/>
                <a:gdLst>
                  <a:gd name="connsiteX0" fmla="*/ 72434 w 72000"/>
                  <a:gd name="connsiteY0" fmla="*/ 36321 h 72000"/>
                  <a:gd name="connsiteX1" fmla="*/ 36434 w 72000"/>
                  <a:gd name="connsiteY1" fmla="*/ 72321 h 72000"/>
                  <a:gd name="connsiteX2" fmla="*/ 434 w 72000"/>
                  <a:gd name="connsiteY2" fmla="*/ 36321 h 72000"/>
                  <a:gd name="connsiteX3" fmla="*/ 36434 w 72000"/>
                  <a:gd name="connsiteY3" fmla="*/ 320 h 72000"/>
                  <a:gd name="connsiteX4" fmla="*/ 72434 w 72000"/>
                  <a:gd name="connsiteY4" fmla="*/ 36321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34" y="36321"/>
                    </a:moveTo>
                    <a:cubicBezTo>
                      <a:pt x="72434" y="56203"/>
                      <a:pt x="56316" y="72321"/>
                      <a:pt x="36434" y="72321"/>
                    </a:cubicBezTo>
                    <a:cubicBezTo>
                      <a:pt x="16552" y="72321"/>
                      <a:pt x="434" y="56203"/>
                      <a:pt x="434" y="36321"/>
                    </a:cubicBezTo>
                    <a:cubicBezTo>
                      <a:pt x="434" y="16438"/>
                      <a:pt x="16552" y="320"/>
                      <a:pt x="36434" y="320"/>
                    </a:cubicBezTo>
                    <a:cubicBezTo>
                      <a:pt x="56316" y="320"/>
                      <a:pt x="72434" y="16438"/>
                      <a:pt x="72434" y="36321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9B4319C6-D9A5-59FA-AA83-7C134AA5EF43}"/>
                  </a:ext>
                </a:extLst>
              </p:cNvPr>
              <p:cNvSpPr/>
              <p:nvPr/>
            </p:nvSpPr>
            <p:spPr>
              <a:xfrm>
                <a:off x="5316552" y="4142137"/>
                <a:ext cx="72000" cy="72000"/>
              </a:xfrm>
              <a:custGeom>
                <a:avLst/>
                <a:gdLst>
                  <a:gd name="connsiteX0" fmla="*/ 72473 w 72000"/>
                  <a:gd name="connsiteY0" fmla="*/ 36288 h 72000"/>
                  <a:gd name="connsiteX1" fmla="*/ 36473 w 72000"/>
                  <a:gd name="connsiteY1" fmla="*/ 72288 h 72000"/>
                  <a:gd name="connsiteX2" fmla="*/ 473 w 72000"/>
                  <a:gd name="connsiteY2" fmla="*/ 36288 h 72000"/>
                  <a:gd name="connsiteX3" fmla="*/ 36473 w 72000"/>
                  <a:gd name="connsiteY3" fmla="*/ 288 h 72000"/>
                  <a:gd name="connsiteX4" fmla="*/ 72473 w 72000"/>
                  <a:gd name="connsiteY4" fmla="*/ 36288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73" y="36288"/>
                    </a:moveTo>
                    <a:cubicBezTo>
                      <a:pt x="72473" y="56170"/>
                      <a:pt x="56355" y="72288"/>
                      <a:pt x="36473" y="72288"/>
                    </a:cubicBezTo>
                    <a:cubicBezTo>
                      <a:pt x="16591" y="72288"/>
                      <a:pt x="473" y="56170"/>
                      <a:pt x="473" y="36288"/>
                    </a:cubicBezTo>
                    <a:cubicBezTo>
                      <a:pt x="473" y="16406"/>
                      <a:pt x="16591" y="288"/>
                      <a:pt x="36473" y="288"/>
                    </a:cubicBezTo>
                    <a:cubicBezTo>
                      <a:pt x="56355" y="288"/>
                      <a:pt x="72473" y="16406"/>
                      <a:pt x="72473" y="36288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1D956D7D-4E93-2649-4346-1D04EEEB4237}"/>
                  </a:ext>
                </a:extLst>
              </p:cNvPr>
              <p:cNvSpPr/>
              <p:nvPr/>
            </p:nvSpPr>
            <p:spPr>
              <a:xfrm>
                <a:off x="4559317" y="4446934"/>
                <a:ext cx="72000" cy="72000"/>
              </a:xfrm>
              <a:custGeom>
                <a:avLst/>
                <a:gdLst>
                  <a:gd name="connsiteX0" fmla="*/ 72415 w 72000"/>
                  <a:gd name="connsiteY0" fmla="*/ 36312 h 72000"/>
                  <a:gd name="connsiteX1" fmla="*/ 36415 w 72000"/>
                  <a:gd name="connsiteY1" fmla="*/ 72312 h 72000"/>
                  <a:gd name="connsiteX2" fmla="*/ 415 w 72000"/>
                  <a:gd name="connsiteY2" fmla="*/ 36312 h 72000"/>
                  <a:gd name="connsiteX3" fmla="*/ 36415 w 72000"/>
                  <a:gd name="connsiteY3" fmla="*/ 312 h 72000"/>
                  <a:gd name="connsiteX4" fmla="*/ 72415 w 72000"/>
                  <a:gd name="connsiteY4" fmla="*/ 36312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15" y="36312"/>
                    </a:moveTo>
                    <a:cubicBezTo>
                      <a:pt x="72415" y="56194"/>
                      <a:pt x="56297" y="72312"/>
                      <a:pt x="36415" y="72312"/>
                    </a:cubicBezTo>
                    <a:cubicBezTo>
                      <a:pt x="16532" y="72312"/>
                      <a:pt x="415" y="56194"/>
                      <a:pt x="415" y="36312"/>
                    </a:cubicBezTo>
                    <a:cubicBezTo>
                      <a:pt x="415" y="16429"/>
                      <a:pt x="16532" y="312"/>
                      <a:pt x="36415" y="312"/>
                    </a:cubicBezTo>
                    <a:cubicBezTo>
                      <a:pt x="56297" y="312"/>
                      <a:pt x="72415" y="16429"/>
                      <a:pt x="72415" y="36312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8DC736AC-8C66-BE3E-72C3-E09FD343778F}"/>
                  </a:ext>
                </a:extLst>
              </p:cNvPr>
              <p:cNvSpPr/>
              <p:nvPr/>
            </p:nvSpPr>
            <p:spPr>
              <a:xfrm>
                <a:off x="5064141" y="4475511"/>
                <a:ext cx="72000" cy="72000"/>
              </a:xfrm>
              <a:custGeom>
                <a:avLst/>
                <a:gdLst>
                  <a:gd name="connsiteX0" fmla="*/ 72454 w 72000"/>
                  <a:gd name="connsiteY0" fmla="*/ 36314 h 72000"/>
                  <a:gd name="connsiteX1" fmla="*/ 36454 w 72000"/>
                  <a:gd name="connsiteY1" fmla="*/ 72314 h 72000"/>
                  <a:gd name="connsiteX2" fmla="*/ 453 w 72000"/>
                  <a:gd name="connsiteY2" fmla="*/ 36314 h 72000"/>
                  <a:gd name="connsiteX3" fmla="*/ 36454 w 72000"/>
                  <a:gd name="connsiteY3" fmla="*/ 314 h 72000"/>
                  <a:gd name="connsiteX4" fmla="*/ 72454 w 72000"/>
                  <a:gd name="connsiteY4" fmla="*/ 36314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454" y="36314"/>
                    </a:moveTo>
                    <a:cubicBezTo>
                      <a:pt x="72454" y="56196"/>
                      <a:pt x="56336" y="72314"/>
                      <a:pt x="36454" y="72314"/>
                    </a:cubicBezTo>
                    <a:cubicBezTo>
                      <a:pt x="16571" y="72314"/>
                      <a:pt x="453" y="56196"/>
                      <a:pt x="453" y="36314"/>
                    </a:cubicBezTo>
                    <a:cubicBezTo>
                      <a:pt x="453" y="16432"/>
                      <a:pt x="16571" y="314"/>
                      <a:pt x="36454" y="314"/>
                    </a:cubicBezTo>
                    <a:cubicBezTo>
                      <a:pt x="56336" y="314"/>
                      <a:pt x="72454" y="16432"/>
                      <a:pt x="72454" y="36314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C19B653A-EF3F-616A-28BB-F3CBE606F4D8}"/>
                  </a:ext>
                </a:extLst>
              </p:cNvPr>
              <p:cNvSpPr/>
              <p:nvPr/>
            </p:nvSpPr>
            <p:spPr>
              <a:xfrm>
                <a:off x="4306902" y="4751736"/>
                <a:ext cx="72000" cy="72000"/>
              </a:xfrm>
              <a:custGeom>
                <a:avLst/>
                <a:gdLst>
                  <a:gd name="connsiteX0" fmla="*/ 72395 w 72000"/>
                  <a:gd name="connsiteY0" fmla="*/ 36335 h 72000"/>
                  <a:gd name="connsiteX1" fmla="*/ 36395 w 72000"/>
                  <a:gd name="connsiteY1" fmla="*/ 72335 h 72000"/>
                  <a:gd name="connsiteX2" fmla="*/ 395 w 72000"/>
                  <a:gd name="connsiteY2" fmla="*/ 36335 h 72000"/>
                  <a:gd name="connsiteX3" fmla="*/ 36395 w 72000"/>
                  <a:gd name="connsiteY3" fmla="*/ 335 h 72000"/>
                  <a:gd name="connsiteX4" fmla="*/ 72395 w 72000"/>
                  <a:gd name="connsiteY4" fmla="*/ 36335 h 7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000" h="72000">
                    <a:moveTo>
                      <a:pt x="72395" y="36335"/>
                    </a:moveTo>
                    <a:cubicBezTo>
                      <a:pt x="72395" y="56217"/>
                      <a:pt x="56277" y="72335"/>
                      <a:pt x="36395" y="72335"/>
                    </a:cubicBezTo>
                    <a:cubicBezTo>
                      <a:pt x="16513" y="72335"/>
                      <a:pt x="395" y="56217"/>
                      <a:pt x="395" y="36335"/>
                    </a:cubicBezTo>
                    <a:cubicBezTo>
                      <a:pt x="395" y="16453"/>
                      <a:pt x="16513" y="335"/>
                      <a:pt x="36395" y="335"/>
                    </a:cubicBezTo>
                    <a:cubicBezTo>
                      <a:pt x="56277" y="335"/>
                      <a:pt x="72395" y="16453"/>
                      <a:pt x="72395" y="36335"/>
                    </a:cubicBezTo>
                    <a:close/>
                  </a:path>
                </a:pathLst>
              </a:custGeom>
              <a:solidFill>
                <a:srgbClr val="FFBC37"/>
              </a:solidFill>
              <a:ln w="9540" cap="rnd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596F8E7C-0DC2-5B30-C3D6-E14768FAEB54}"/>
                </a:ext>
              </a:extLst>
            </p:cNvPr>
            <p:cNvSpPr/>
            <p:nvPr/>
          </p:nvSpPr>
          <p:spPr>
            <a:xfrm>
              <a:off x="4086059" y="4143257"/>
              <a:ext cx="1268028" cy="622692"/>
            </a:xfrm>
            <a:custGeom>
              <a:avLst/>
              <a:gdLst>
                <a:gd name="connsiteX0" fmla="*/ 326 w 1268028"/>
                <a:gd name="connsiteY0" fmla="*/ 541971 h 622692"/>
                <a:gd name="connsiteX1" fmla="*/ 262262 w 1268028"/>
                <a:gd name="connsiteY1" fmla="*/ 622935 h 622692"/>
                <a:gd name="connsiteX2" fmla="*/ 508718 w 1268028"/>
                <a:gd name="connsiteY2" fmla="*/ 305055 h 622692"/>
                <a:gd name="connsiteX3" fmla="*/ 756398 w 1268028"/>
                <a:gd name="connsiteY3" fmla="*/ 421731 h 622692"/>
                <a:gd name="connsiteX4" fmla="*/ 1017146 w 1268028"/>
                <a:gd name="connsiteY4" fmla="*/ 334827 h 622692"/>
                <a:gd name="connsiteX5" fmla="*/ 1268354 w 1268028"/>
                <a:gd name="connsiteY5" fmla="*/ 243 h 622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8028" h="622692">
                  <a:moveTo>
                    <a:pt x="326" y="541971"/>
                  </a:moveTo>
                  <a:lnTo>
                    <a:pt x="262262" y="622935"/>
                  </a:lnTo>
                  <a:lnTo>
                    <a:pt x="508718" y="305055"/>
                  </a:lnTo>
                  <a:lnTo>
                    <a:pt x="756398" y="421731"/>
                  </a:lnTo>
                  <a:lnTo>
                    <a:pt x="1017146" y="334827"/>
                  </a:lnTo>
                  <a:lnTo>
                    <a:pt x="1268354" y="243"/>
                  </a:lnTo>
                </a:path>
              </a:pathLst>
            </a:custGeom>
            <a:noFill/>
            <a:ln w="9524" cap="flat">
              <a:solidFill>
                <a:srgbClr val="EBD79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24" name="TextBox 723">
            <a:extLst>
              <a:ext uri="{FF2B5EF4-FFF2-40B4-BE49-F238E27FC236}">
                <a16:creationId xmlns:a16="http://schemas.microsoft.com/office/drawing/2014/main" id="{CF26EA13-25D9-E650-3649-B9634333A876}"/>
              </a:ext>
            </a:extLst>
          </p:cNvPr>
          <p:cNvSpPr txBox="1"/>
          <p:nvPr/>
        </p:nvSpPr>
        <p:spPr>
          <a:xfrm>
            <a:off x="773517" y="1685860"/>
            <a:ext cx="156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Linear Regression</a:t>
            </a:r>
          </a:p>
        </p:txBody>
      </p:sp>
      <p:sp>
        <p:nvSpPr>
          <p:cNvPr id="725" name="TextBox 724">
            <a:extLst>
              <a:ext uri="{FF2B5EF4-FFF2-40B4-BE49-F238E27FC236}">
                <a16:creationId xmlns:a16="http://schemas.microsoft.com/office/drawing/2014/main" id="{0F1A22F6-CB44-4463-B948-FE138C601B15}"/>
              </a:ext>
            </a:extLst>
          </p:cNvPr>
          <p:cNvSpPr txBox="1"/>
          <p:nvPr/>
        </p:nvSpPr>
        <p:spPr>
          <a:xfrm>
            <a:off x="3792387" y="1824359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F2F1F-1908-BAB5-4FCC-E7E583B698BB}"/>
              </a:ext>
            </a:extLst>
          </p:cNvPr>
          <p:cNvSpPr txBox="1"/>
          <p:nvPr/>
        </p:nvSpPr>
        <p:spPr>
          <a:xfrm>
            <a:off x="36439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2A061D-57AC-7048-9602-A4234A05541F}"/>
              </a:ext>
            </a:extLst>
          </p:cNvPr>
          <p:cNvSpPr txBox="1"/>
          <p:nvPr/>
        </p:nvSpPr>
        <p:spPr>
          <a:xfrm>
            <a:off x="399654" y="704254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35DC0E-FAAE-29E3-A910-EB1668F7E2EC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16931B1-D726-D820-57EC-2E651785AA7B}"/>
              </a:ext>
            </a:extLst>
          </p:cNvPr>
          <p:cNvGrpSpPr/>
          <p:nvPr/>
        </p:nvGrpSpPr>
        <p:grpSpPr>
          <a:xfrm>
            <a:off x="8159428" y="2553098"/>
            <a:ext cx="2921036" cy="2350299"/>
            <a:chOff x="8159428" y="2553098"/>
            <a:chExt cx="2921036" cy="2350299"/>
          </a:xfrm>
        </p:grpSpPr>
        <p:grpSp>
          <p:nvGrpSpPr>
            <p:cNvPr id="557" name="Group 556">
              <a:extLst>
                <a:ext uri="{FF2B5EF4-FFF2-40B4-BE49-F238E27FC236}">
                  <a16:creationId xmlns:a16="http://schemas.microsoft.com/office/drawing/2014/main" id="{9575712F-3EAF-1819-1705-22C506B115DB}"/>
                </a:ext>
              </a:extLst>
            </p:cNvPr>
            <p:cNvGrpSpPr/>
            <p:nvPr/>
          </p:nvGrpSpPr>
          <p:grpSpPr>
            <a:xfrm>
              <a:off x="8159428" y="2553098"/>
              <a:ext cx="2921036" cy="149066"/>
              <a:chOff x="1998591" y="1724511"/>
              <a:chExt cx="2921036" cy="149066"/>
            </a:xfrm>
          </p:grpSpPr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5074DBF5-8F46-9893-76B0-E0279A16FE00}"/>
                  </a:ext>
                </a:extLst>
              </p:cNvPr>
              <p:cNvSpPr/>
              <p:nvPr/>
            </p:nvSpPr>
            <p:spPr>
              <a:xfrm>
                <a:off x="3110181" y="1739285"/>
                <a:ext cx="42666" cy="57123"/>
              </a:xfrm>
              <a:custGeom>
                <a:avLst/>
                <a:gdLst>
                  <a:gd name="connsiteX0" fmla="*/ 269 w 42666"/>
                  <a:gd name="connsiteY0" fmla="*/ 57176 h 57123"/>
                  <a:gd name="connsiteX1" fmla="*/ 11984 w 42666"/>
                  <a:gd name="connsiteY1" fmla="*/ 985 h 57123"/>
                  <a:gd name="connsiteX2" fmla="*/ 18360 w 42666"/>
                  <a:gd name="connsiteY2" fmla="*/ 985 h 57123"/>
                  <a:gd name="connsiteX3" fmla="*/ 17178 w 42666"/>
                  <a:gd name="connsiteY3" fmla="*/ 6651 h 57123"/>
                  <a:gd name="connsiteX4" fmla="*/ 23519 w 42666"/>
                  <a:gd name="connsiteY4" fmla="*/ 1487 h 57123"/>
                  <a:gd name="connsiteX5" fmla="*/ 29502 w 42666"/>
                  <a:gd name="connsiteY5" fmla="*/ 52 h 57123"/>
                  <a:gd name="connsiteX6" fmla="*/ 39103 w 42666"/>
                  <a:gd name="connsiteY6" fmla="*/ 4284 h 57123"/>
                  <a:gd name="connsiteX7" fmla="*/ 42936 w 42666"/>
                  <a:gd name="connsiteY7" fmla="*/ 16404 h 57123"/>
                  <a:gd name="connsiteX8" fmla="*/ 40822 w 42666"/>
                  <a:gd name="connsiteY8" fmla="*/ 27987 h 57123"/>
                  <a:gd name="connsiteX9" fmla="*/ 35663 w 42666"/>
                  <a:gd name="connsiteY9" fmla="*/ 36378 h 57123"/>
                  <a:gd name="connsiteX10" fmla="*/ 29466 w 42666"/>
                  <a:gd name="connsiteY10" fmla="*/ 41039 h 57123"/>
                  <a:gd name="connsiteX11" fmla="*/ 23089 w 42666"/>
                  <a:gd name="connsiteY11" fmla="*/ 42545 h 57123"/>
                  <a:gd name="connsiteX12" fmla="*/ 11769 w 42666"/>
                  <a:gd name="connsiteY12" fmla="*/ 35123 h 57123"/>
                  <a:gd name="connsiteX13" fmla="*/ 7183 w 42666"/>
                  <a:gd name="connsiteY13" fmla="*/ 57176 h 57123"/>
                  <a:gd name="connsiteX14" fmla="*/ 13954 w 42666"/>
                  <a:gd name="connsiteY14" fmla="*/ 25010 h 57123"/>
                  <a:gd name="connsiteX15" fmla="*/ 14599 w 42666"/>
                  <a:gd name="connsiteY15" fmla="*/ 31322 h 57123"/>
                  <a:gd name="connsiteX16" fmla="*/ 17715 w 42666"/>
                  <a:gd name="connsiteY16" fmla="*/ 35338 h 57123"/>
                  <a:gd name="connsiteX17" fmla="*/ 22767 w 42666"/>
                  <a:gd name="connsiteY17" fmla="*/ 36880 h 57123"/>
                  <a:gd name="connsiteX18" fmla="*/ 32368 w 42666"/>
                  <a:gd name="connsiteY18" fmla="*/ 30174 h 57123"/>
                  <a:gd name="connsiteX19" fmla="*/ 36057 w 42666"/>
                  <a:gd name="connsiteY19" fmla="*/ 16440 h 57123"/>
                  <a:gd name="connsiteX20" fmla="*/ 33586 w 42666"/>
                  <a:gd name="connsiteY20" fmla="*/ 8479 h 57123"/>
                  <a:gd name="connsiteX21" fmla="*/ 27460 w 42666"/>
                  <a:gd name="connsiteY21" fmla="*/ 5646 h 57123"/>
                  <a:gd name="connsiteX22" fmla="*/ 22588 w 42666"/>
                  <a:gd name="connsiteY22" fmla="*/ 7045 h 57123"/>
                  <a:gd name="connsiteX23" fmla="*/ 18396 w 42666"/>
                  <a:gd name="connsiteY23" fmla="*/ 11240 h 57123"/>
                  <a:gd name="connsiteX24" fmla="*/ 15208 w 42666"/>
                  <a:gd name="connsiteY24" fmla="*/ 18018 h 57123"/>
                  <a:gd name="connsiteX25" fmla="*/ 13954 w 42666"/>
                  <a:gd name="connsiteY25" fmla="*/ 25010 h 57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2666" h="57123">
                    <a:moveTo>
                      <a:pt x="269" y="57176"/>
                    </a:moveTo>
                    <a:lnTo>
                      <a:pt x="11984" y="985"/>
                    </a:lnTo>
                    <a:lnTo>
                      <a:pt x="18360" y="985"/>
                    </a:lnTo>
                    <a:lnTo>
                      <a:pt x="17178" y="6651"/>
                    </a:lnTo>
                    <a:cubicBezTo>
                      <a:pt x="19542" y="4176"/>
                      <a:pt x="21656" y="2455"/>
                      <a:pt x="23519" y="1487"/>
                    </a:cubicBezTo>
                    <a:cubicBezTo>
                      <a:pt x="25382" y="554"/>
                      <a:pt x="27352" y="88"/>
                      <a:pt x="29502" y="52"/>
                    </a:cubicBezTo>
                    <a:cubicBezTo>
                      <a:pt x="33335" y="88"/>
                      <a:pt x="36559" y="1487"/>
                      <a:pt x="39103" y="4284"/>
                    </a:cubicBezTo>
                    <a:cubicBezTo>
                      <a:pt x="41646" y="7117"/>
                      <a:pt x="42900" y="11169"/>
                      <a:pt x="42936" y="16404"/>
                    </a:cubicBezTo>
                    <a:cubicBezTo>
                      <a:pt x="42900" y="20671"/>
                      <a:pt x="42219" y="24544"/>
                      <a:pt x="40822" y="27987"/>
                    </a:cubicBezTo>
                    <a:cubicBezTo>
                      <a:pt x="39425" y="31501"/>
                      <a:pt x="37705" y="34298"/>
                      <a:pt x="35663" y="36378"/>
                    </a:cubicBezTo>
                    <a:cubicBezTo>
                      <a:pt x="33621" y="38529"/>
                      <a:pt x="31544" y="40071"/>
                      <a:pt x="29466" y="41039"/>
                    </a:cubicBezTo>
                    <a:cubicBezTo>
                      <a:pt x="27352" y="42043"/>
                      <a:pt x="25239" y="42510"/>
                      <a:pt x="23089" y="42545"/>
                    </a:cubicBezTo>
                    <a:cubicBezTo>
                      <a:pt x="18217" y="42510"/>
                      <a:pt x="14420" y="40071"/>
                      <a:pt x="11769" y="35123"/>
                    </a:cubicBezTo>
                    <a:lnTo>
                      <a:pt x="7183" y="57176"/>
                    </a:lnTo>
                    <a:close/>
                    <a:moveTo>
                      <a:pt x="13954" y="25010"/>
                    </a:moveTo>
                    <a:cubicBezTo>
                      <a:pt x="13954" y="28058"/>
                      <a:pt x="14169" y="30174"/>
                      <a:pt x="14599" y="31322"/>
                    </a:cubicBezTo>
                    <a:cubicBezTo>
                      <a:pt x="15208" y="33007"/>
                      <a:pt x="16247" y="34334"/>
                      <a:pt x="17715" y="35338"/>
                    </a:cubicBezTo>
                    <a:cubicBezTo>
                      <a:pt x="19148" y="36378"/>
                      <a:pt x="20832" y="36880"/>
                      <a:pt x="22767" y="36880"/>
                    </a:cubicBezTo>
                    <a:cubicBezTo>
                      <a:pt x="26707" y="36880"/>
                      <a:pt x="29896" y="34656"/>
                      <a:pt x="32368" y="30174"/>
                    </a:cubicBezTo>
                    <a:cubicBezTo>
                      <a:pt x="34804" y="25692"/>
                      <a:pt x="36022" y="21102"/>
                      <a:pt x="36057" y="16440"/>
                    </a:cubicBezTo>
                    <a:cubicBezTo>
                      <a:pt x="36022" y="12998"/>
                      <a:pt x="35198" y="10344"/>
                      <a:pt x="33586" y="8479"/>
                    </a:cubicBezTo>
                    <a:cubicBezTo>
                      <a:pt x="31938" y="6615"/>
                      <a:pt x="29896" y="5682"/>
                      <a:pt x="27460" y="5646"/>
                    </a:cubicBezTo>
                    <a:cubicBezTo>
                      <a:pt x="25668" y="5682"/>
                      <a:pt x="24056" y="6148"/>
                      <a:pt x="22588" y="7045"/>
                    </a:cubicBezTo>
                    <a:cubicBezTo>
                      <a:pt x="21047" y="8013"/>
                      <a:pt x="19650" y="9412"/>
                      <a:pt x="18396" y="11240"/>
                    </a:cubicBezTo>
                    <a:cubicBezTo>
                      <a:pt x="17071" y="13105"/>
                      <a:pt x="15996" y="15364"/>
                      <a:pt x="15208" y="18018"/>
                    </a:cubicBezTo>
                    <a:cubicBezTo>
                      <a:pt x="14348" y="20707"/>
                      <a:pt x="13954" y="23038"/>
                      <a:pt x="13954" y="250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grpSp>
            <p:nvGrpSpPr>
              <p:cNvPr id="559" name="Graphic 1">
                <a:extLst>
                  <a:ext uri="{FF2B5EF4-FFF2-40B4-BE49-F238E27FC236}">
                    <a16:creationId xmlns:a16="http://schemas.microsoft.com/office/drawing/2014/main" id="{954721CB-FC68-6306-A02D-5F267123DEFB}"/>
                  </a:ext>
                </a:extLst>
              </p:cNvPr>
              <p:cNvGrpSpPr/>
              <p:nvPr/>
            </p:nvGrpSpPr>
            <p:grpSpPr>
              <a:xfrm>
                <a:off x="3165093" y="1755816"/>
                <a:ext cx="119985" cy="39911"/>
                <a:chOff x="3165093" y="1755816"/>
                <a:chExt cx="119985" cy="39911"/>
              </a:xfrm>
              <a:solidFill>
                <a:srgbClr val="000000"/>
              </a:solidFill>
            </p:grpSpPr>
            <p:sp>
              <p:nvSpPr>
                <p:cNvPr id="578" name="Freeform: Shape 577">
                  <a:extLst>
                    <a:ext uri="{FF2B5EF4-FFF2-40B4-BE49-F238E27FC236}">
                      <a16:creationId xmlns:a16="http://schemas.microsoft.com/office/drawing/2014/main" id="{B20FCD61-C68C-42FE-1A27-C4EF4CD7AD62}"/>
                    </a:ext>
                  </a:extLst>
                </p:cNvPr>
                <p:cNvSpPr/>
                <p:nvPr/>
              </p:nvSpPr>
              <p:spPr>
                <a:xfrm>
                  <a:off x="3165093" y="1755816"/>
                  <a:ext cx="30772" cy="39265"/>
                </a:xfrm>
                <a:custGeom>
                  <a:avLst/>
                  <a:gdLst>
                    <a:gd name="connsiteX0" fmla="*/ 274 w 30772"/>
                    <a:gd name="connsiteY0" fmla="*/ 39320 h 39265"/>
                    <a:gd name="connsiteX1" fmla="*/ 274 w 30772"/>
                    <a:gd name="connsiteY1" fmla="*/ 54 h 39265"/>
                    <a:gd name="connsiteX2" fmla="*/ 5469 w 30772"/>
                    <a:gd name="connsiteY2" fmla="*/ 54 h 39265"/>
                    <a:gd name="connsiteX3" fmla="*/ 5469 w 30772"/>
                    <a:gd name="connsiteY3" fmla="*/ 16191 h 39265"/>
                    <a:gd name="connsiteX4" fmla="*/ 25889 w 30772"/>
                    <a:gd name="connsiteY4" fmla="*/ 16191 h 39265"/>
                    <a:gd name="connsiteX5" fmla="*/ 25889 w 30772"/>
                    <a:gd name="connsiteY5" fmla="*/ 54 h 39265"/>
                    <a:gd name="connsiteX6" fmla="*/ 31047 w 30772"/>
                    <a:gd name="connsiteY6" fmla="*/ 54 h 39265"/>
                    <a:gd name="connsiteX7" fmla="*/ 31047 w 30772"/>
                    <a:gd name="connsiteY7" fmla="*/ 39320 h 39265"/>
                    <a:gd name="connsiteX8" fmla="*/ 25889 w 30772"/>
                    <a:gd name="connsiteY8" fmla="*/ 39320 h 39265"/>
                    <a:gd name="connsiteX9" fmla="*/ 25889 w 30772"/>
                    <a:gd name="connsiteY9" fmla="*/ 20816 h 39265"/>
                    <a:gd name="connsiteX10" fmla="*/ 5469 w 30772"/>
                    <a:gd name="connsiteY10" fmla="*/ 20816 h 39265"/>
                    <a:gd name="connsiteX11" fmla="*/ 5469 w 30772"/>
                    <a:gd name="connsiteY11" fmla="*/ 39320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0772" h="39265">
                      <a:moveTo>
                        <a:pt x="274" y="39320"/>
                      </a:moveTo>
                      <a:lnTo>
                        <a:pt x="274" y="54"/>
                      </a:lnTo>
                      <a:lnTo>
                        <a:pt x="5469" y="54"/>
                      </a:lnTo>
                      <a:lnTo>
                        <a:pt x="5469" y="16191"/>
                      </a:lnTo>
                      <a:lnTo>
                        <a:pt x="25889" y="16191"/>
                      </a:lnTo>
                      <a:lnTo>
                        <a:pt x="25889" y="54"/>
                      </a:lnTo>
                      <a:lnTo>
                        <a:pt x="31047" y="54"/>
                      </a:lnTo>
                      <a:lnTo>
                        <a:pt x="31047" y="39320"/>
                      </a:lnTo>
                      <a:lnTo>
                        <a:pt x="25889" y="39320"/>
                      </a:lnTo>
                      <a:lnTo>
                        <a:pt x="25889" y="20816"/>
                      </a:lnTo>
                      <a:lnTo>
                        <a:pt x="5469" y="20816"/>
                      </a:lnTo>
                      <a:lnTo>
                        <a:pt x="5469" y="39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9" name="Freeform: Shape 578">
                  <a:extLst>
                    <a:ext uri="{FF2B5EF4-FFF2-40B4-BE49-F238E27FC236}">
                      <a16:creationId xmlns:a16="http://schemas.microsoft.com/office/drawing/2014/main" id="{A6D89B47-4C8E-2014-45E4-6B43B760B04A}"/>
                    </a:ext>
                  </a:extLst>
                </p:cNvPr>
                <p:cNvSpPr/>
                <p:nvPr/>
              </p:nvSpPr>
              <p:spPr>
                <a:xfrm>
                  <a:off x="3202122" y="1766000"/>
                  <a:ext cx="26617" cy="29727"/>
                </a:xfrm>
                <a:custGeom>
                  <a:avLst/>
                  <a:gdLst>
                    <a:gd name="connsiteX0" fmla="*/ 279 w 26617"/>
                    <a:gd name="connsiteY0" fmla="*/ 14900 h 29727"/>
                    <a:gd name="connsiteX1" fmla="*/ 4649 w 26617"/>
                    <a:gd name="connsiteY1" fmla="*/ 3210 h 29727"/>
                    <a:gd name="connsiteX2" fmla="*/ 13605 w 26617"/>
                    <a:gd name="connsiteY2" fmla="*/ 54 h 29727"/>
                    <a:gd name="connsiteX3" fmla="*/ 23170 w 26617"/>
                    <a:gd name="connsiteY3" fmla="*/ 3891 h 29727"/>
                    <a:gd name="connsiteX4" fmla="*/ 26896 w 26617"/>
                    <a:gd name="connsiteY4" fmla="*/ 14505 h 29727"/>
                    <a:gd name="connsiteX5" fmla="*/ 25248 w 26617"/>
                    <a:gd name="connsiteY5" fmla="*/ 23147 h 29727"/>
                    <a:gd name="connsiteX6" fmla="*/ 20448 w 26617"/>
                    <a:gd name="connsiteY6" fmla="*/ 28060 h 29727"/>
                    <a:gd name="connsiteX7" fmla="*/ 13605 w 26617"/>
                    <a:gd name="connsiteY7" fmla="*/ 29781 h 29727"/>
                    <a:gd name="connsiteX8" fmla="*/ 3933 w 26617"/>
                    <a:gd name="connsiteY8" fmla="*/ 25944 h 29727"/>
                    <a:gd name="connsiteX9" fmla="*/ 279 w 26617"/>
                    <a:gd name="connsiteY9" fmla="*/ 14900 h 29727"/>
                    <a:gd name="connsiteX10" fmla="*/ 5223 w 26617"/>
                    <a:gd name="connsiteY10" fmla="*/ 14900 h 29727"/>
                    <a:gd name="connsiteX11" fmla="*/ 7587 w 26617"/>
                    <a:gd name="connsiteY11" fmla="*/ 23111 h 29727"/>
                    <a:gd name="connsiteX12" fmla="*/ 13605 w 26617"/>
                    <a:gd name="connsiteY12" fmla="*/ 25801 h 29727"/>
                    <a:gd name="connsiteX13" fmla="*/ 19552 w 26617"/>
                    <a:gd name="connsiteY13" fmla="*/ 23076 h 29727"/>
                    <a:gd name="connsiteX14" fmla="*/ 21952 w 26617"/>
                    <a:gd name="connsiteY14" fmla="*/ 14756 h 29727"/>
                    <a:gd name="connsiteX15" fmla="*/ 19552 w 26617"/>
                    <a:gd name="connsiteY15" fmla="*/ 6760 h 29727"/>
                    <a:gd name="connsiteX16" fmla="*/ 13605 w 26617"/>
                    <a:gd name="connsiteY16" fmla="*/ 4034 h 29727"/>
                    <a:gd name="connsiteX17" fmla="*/ 7587 w 26617"/>
                    <a:gd name="connsiteY17" fmla="*/ 6760 h 29727"/>
                    <a:gd name="connsiteX18" fmla="*/ 5223 w 26617"/>
                    <a:gd name="connsiteY18" fmla="*/ 14900 h 297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6617" h="29727">
                      <a:moveTo>
                        <a:pt x="279" y="14900"/>
                      </a:moveTo>
                      <a:cubicBezTo>
                        <a:pt x="279" y="9664"/>
                        <a:pt x="1712" y="5756"/>
                        <a:pt x="4649" y="3210"/>
                      </a:cubicBezTo>
                      <a:cubicBezTo>
                        <a:pt x="7085" y="1130"/>
                        <a:pt x="10095" y="90"/>
                        <a:pt x="13605" y="54"/>
                      </a:cubicBezTo>
                      <a:cubicBezTo>
                        <a:pt x="17474" y="90"/>
                        <a:pt x="20663" y="1381"/>
                        <a:pt x="23170" y="3891"/>
                      </a:cubicBezTo>
                      <a:cubicBezTo>
                        <a:pt x="25642" y="6473"/>
                        <a:pt x="26860" y="9987"/>
                        <a:pt x="26896" y="14505"/>
                      </a:cubicBezTo>
                      <a:cubicBezTo>
                        <a:pt x="26860" y="18163"/>
                        <a:pt x="26323" y="21067"/>
                        <a:pt x="25248" y="23147"/>
                      </a:cubicBezTo>
                      <a:cubicBezTo>
                        <a:pt x="24138" y="25299"/>
                        <a:pt x="22526" y="26912"/>
                        <a:pt x="20448" y="28060"/>
                      </a:cubicBezTo>
                      <a:cubicBezTo>
                        <a:pt x="18334" y="29207"/>
                        <a:pt x="16077" y="29781"/>
                        <a:pt x="13605" y="29781"/>
                      </a:cubicBezTo>
                      <a:cubicBezTo>
                        <a:pt x="9593" y="29781"/>
                        <a:pt x="6369" y="28526"/>
                        <a:pt x="3933" y="25944"/>
                      </a:cubicBezTo>
                      <a:cubicBezTo>
                        <a:pt x="1497" y="23434"/>
                        <a:pt x="279" y="19741"/>
                        <a:pt x="279" y="14900"/>
                      </a:cubicBezTo>
                      <a:close/>
                      <a:moveTo>
                        <a:pt x="5223" y="14900"/>
                      </a:moveTo>
                      <a:cubicBezTo>
                        <a:pt x="5223" y="18593"/>
                        <a:pt x="6011" y="21318"/>
                        <a:pt x="7587" y="23111"/>
                      </a:cubicBezTo>
                      <a:cubicBezTo>
                        <a:pt x="9163" y="24904"/>
                        <a:pt x="11169" y="25801"/>
                        <a:pt x="13605" y="25801"/>
                      </a:cubicBezTo>
                      <a:cubicBezTo>
                        <a:pt x="15970" y="25801"/>
                        <a:pt x="17940" y="24904"/>
                        <a:pt x="19552" y="23076"/>
                      </a:cubicBezTo>
                      <a:cubicBezTo>
                        <a:pt x="21129" y="21283"/>
                        <a:pt x="21917" y="18521"/>
                        <a:pt x="21952" y="14756"/>
                      </a:cubicBezTo>
                      <a:cubicBezTo>
                        <a:pt x="21917" y="11278"/>
                        <a:pt x="21129" y="8588"/>
                        <a:pt x="19552" y="6760"/>
                      </a:cubicBezTo>
                      <a:cubicBezTo>
                        <a:pt x="17940" y="4967"/>
                        <a:pt x="15970" y="4070"/>
                        <a:pt x="13605" y="4034"/>
                      </a:cubicBezTo>
                      <a:cubicBezTo>
                        <a:pt x="11169" y="4070"/>
                        <a:pt x="9163" y="4967"/>
                        <a:pt x="7587" y="6760"/>
                      </a:cubicBezTo>
                      <a:cubicBezTo>
                        <a:pt x="6011" y="8553"/>
                        <a:pt x="5223" y="11278"/>
                        <a:pt x="5223" y="1490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80" name="Freeform: Shape 579">
                  <a:extLst>
                    <a:ext uri="{FF2B5EF4-FFF2-40B4-BE49-F238E27FC236}">
                      <a16:creationId xmlns:a16="http://schemas.microsoft.com/office/drawing/2014/main" id="{ED3FC7F6-8C34-1A74-3518-BB2FEEDA1D26}"/>
                    </a:ext>
                  </a:extLst>
                </p:cNvPr>
                <p:cNvSpPr/>
                <p:nvPr/>
              </p:nvSpPr>
              <p:spPr>
                <a:xfrm>
                  <a:off x="3234290" y="1755816"/>
                  <a:ext cx="4800" cy="39265"/>
                </a:xfrm>
                <a:custGeom>
                  <a:avLst/>
                  <a:gdLst>
                    <a:gd name="connsiteX0" fmla="*/ 282 w 4800"/>
                    <a:gd name="connsiteY0" fmla="*/ 39320 h 39265"/>
                    <a:gd name="connsiteX1" fmla="*/ 282 w 4800"/>
                    <a:gd name="connsiteY1" fmla="*/ 54 h 39265"/>
                    <a:gd name="connsiteX2" fmla="*/ 5083 w 4800"/>
                    <a:gd name="connsiteY2" fmla="*/ 54 h 39265"/>
                    <a:gd name="connsiteX3" fmla="*/ 5083 w 4800"/>
                    <a:gd name="connsiteY3" fmla="*/ 39320 h 39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00" h="39265">
                      <a:moveTo>
                        <a:pt x="282" y="39320"/>
                      </a:moveTo>
                      <a:lnTo>
                        <a:pt x="282" y="54"/>
                      </a:lnTo>
                      <a:lnTo>
                        <a:pt x="5083" y="54"/>
                      </a:lnTo>
                      <a:lnTo>
                        <a:pt x="5083" y="393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81" name="Freeform: Shape 580">
                  <a:extLst>
                    <a:ext uri="{FF2B5EF4-FFF2-40B4-BE49-F238E27FC236}">
                      <a16:creationId xmlns:a16="http://schemas.microsoft.com/office/drawing/2014/main" id="{B3036BC6-A9DE-7BEB-7356-A9A8F694DC34}"/>
                    </a:ext>
                  </a:extLst>
                </p:cNvPr>
                <p:cNvSpPr/>
                <p:nvPr/>
              </p:nvSpPr>
              <p:spPr>
                <a:xfrm>
                  <a:off x="3246568" y="1766000"/>
                  <a:ext cx="38511" cy="29081"/>
                </a:xfrm>
                <a:custGeom>
                  <a:avLst/>
                  <a:gdLst>
                    <a:gd name="connsiteX0" fmla="*/ 283 w 38511"/>
                    <a:gd name="connsiteY0" fmla="*/ 29136 h 29081"/>
                    <a:gd name="connsiteX1" fmla="*/ 283 w 38511"/>
                    <a:gd name="connsiteY1" fmla="*/ 699 h 29081"/>
                    <a:gd name="connsiteX2" fmla="*/ 4582 w 38511"/>
                    <a:gd name="connsiteY2" fmla="*/ 699 h 29081"/>
                    <a:gd name="connsiteX3" fmla="*/ 4582 w 38511"/>
                    <a:gd name="connsiteY3" fmla="*/ 4680 h 29081"/>
                    <a:gd name="connsiteX4" fmla="*/ 8129 w 38511"/>
                    <a:gd name="connsiteY4" fmla="*/ 1345 h 29081"/>
                    <a:gd name="connsiteX5" fmla="*/ 13216 w 38511"/>
                    <a:gd name="connsiteY5" fmla="*/ 54 h 29081"/>
                    <a:gd name="connsiteX6" fmla="*/ 18375 w 38511"/>
                    <a:gd name="connsiteY6" fmla="*/ 1381 h 29081"/>
                    <a:gd name="connsiteX7" fmla="*/ 21241 w 38511"/>
                    <a:gd name="connsiteY7" fmla="*/ 5038 h 29081"/>
                    <a:gd name="connsiteX8" fmla="*/ 30018 w 38511"/>
                    <a:gd name="connsiteY8" fmla="*/ 54 h 29081"/>
                    <a:gd name="connsiteX9" fmla="*/ 36502 w 38511"/>
                    <a:gd name="connsiteY9" fmla="*/ 2421 h 29081"/>
                    <a:gd name="connsiteX10" fmla="*/ 38794 w 38511"/>
                    <a:gd name="connsiteY10" fmla="*/ 9628 h 29081"/>
                    <a:gd name="connsiteX11" fmla="*/ 38794 w 38511"/>
                    <a:gd name="connsiteY11" fmla="*/ 29136 h 29081"/>
                    <a:gd name="connsiteX12" fmla="*/ 33994 w 38511"/>
                    <a:gd name="connsiteY12" fmla="*/ 29136 h 29081"/>
                    <a:gd name="connsiteX13" fmla="*/ 33994 w 38511"/>
                    <a:gd name="connsiteY13" fmla="*/ 11206 h 29081"/>
                    <a:gd name="connsiteX14" fmla="*/ 33528 w 38511"/>
                    <a:gd name="connsiteY14" fmla="*/ 7082 h 29081"/>
                    <a:gd name="connsiteX15" fmla="*/ 31809 w 38511"/>
                    <a:gd name="connsiteY15" fmla="*/ 5003 h 29081"/>
                    <a:gd name="connsiteX16" fmla="*/ 28943 w 38511"/>
                    <a:gd name="connsiteY16" fmla="*/ 4214 h 29081"/>
                    <a:gd name="connsiteX17" fmla="*/ 23963 w 38511"/>
                    <a:gd name="connsiteY17" fmla="*/ 6222 h 29081"/>
                    <a:gd name="connsiteX18" fmla="*/ 21993 w 38511"/>
                    <a:gd name="connsiteY18" fmla="*/ 12605 h 29081"/>
                    <a:gd name="connsiteX19" fmla="*/ 21993 w 38511"/>
                    <a:gd name="connsiteY19" fmla="*/ 29136 h 29081"/>
                    <a:gd name="connsiteX20" fmla="*/ 17157 w 38511"/>
                    <a:gd name="connsiteY20" fmla="*/ 29136 h 29081"/>
                    <a:gd name="connsiteX21" fmla="*/ 17157 w 38511"/>
                    <a:gd name="connsiteY21" fmla="*/ 10668 h 29081"/>
                    <a:gd name="connsiteX22" fmla="*/ 15974 w 38511"/>
                    <a:gd name="connsiteY22" fmla="*/ 5827 h 29081"/>
                    <a:gd name="connsiteX23" fmla="*/ 12141 w 38511"/>
                    <a:gd name="connsiteY23" fmla="*/ 4214 h 29081"/>
                    <a:gd name="connsiteX24" fmla="*/ 8380 w 38511"/>
                    <a:gd name="connsiteY24" fmla="*/ 5289 h 29081"/>
                    <a:gd name="connsiteX25" fmla="*/ 5872 w 38511"/>
                    <a:gd name="connsiteY25" fmla="*/ 8445 h 29081"/>
                    <a:gd name="connsiteX26" fmla="*/ 5084 w 38511"/>
                    <a:gd name="connsiteY26" fmla="*/ 14362 h 29081"/>
                    <a:gd name="connsiteX27" fmla="*/ 5084 w 38511"/>
                    <a:gd name="connsiteY27" fmla="*/ 29136 h 29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38511" h="29081">
                      <a:moveTo>
                        <a:pt x="283" y="29136"/>
                      </a:moveTo>
                      <a:lnTo>
                        <a:pt x="283" y="699"/>
                      </a:lnTo>
                      <a:lnTo>
                        <a:pt x="4582" y="699"/>
                      </a:lnTo>
                      <a:lnTo>
                        <a:pt x="4582" y="4680"/>
                      </a:lnTo>
                      <a:cubicBezTo>
                        <a:pt x="5442" y="3317"/>
                        <a:pt x="6624" y="2206"/>
                        <a:pt x="8129" y="1345"/>
                      </a:cubicBezTo>
                      <a:cubicBezTo>
                        <a:pt x="9562" y="520"/>
                        <a:pt x="11281" y="90"/>
                        <a:pt x="13216" y="54"/>
                      </a:cubicBezTo>
                      <a:cubicBezTo>
                        <a:pt x="15294" y="90"/>
                        <a:pt x="17013" y="520"/>
                        <a:pt x="18375" y="1381"/>
                      </a:cubicBezTo>
                      <a:cubicBezTo>
                        <a:pt x="19700" y="2241"/>
                        <a:pt x="20632" y="3461"/>
                        <a:pt x="21241" y="5038"/>
                      </a:cubicBezTo>
                      <a:cubicBezTo>
                        <a:pt x="23462" y="1739"/>
                        <a:pt x="26399" y="90"/>
                        <a:pt x="30018" y="54"/>
                      </a:cubicBezTo>
                      <a:cubicBezTo>
                        <a:pt x="32812" y="90"/>
                        <a:pt x="34961" y="879"/>
                        <a:pt x="36502" y="2421"/>
                      </a:cubicBezTo>
                      <a:cubicBezTo>
                        <a:pt x="38006" y="3999"/>
                        <a:pt x="38794" y="6401"/>
                        <a:pt x="38794" y="9628"/>
                      </a:cubicBezTo>
                      <a:lnTo>
                        <a:pt x="38794" y="29136"/>
                      </a:lnTo>
                      <a:lnTo>
                        <a:pt x="33994" y="29136"/>
                      </a:lnTo>
                      <a:lnTo>
                        <a:pt x="33994" y="11206"/>
                      </a:lnTo>
                      <a:cubicBezTo>
                        <a:pt x="33958" y="9342"/>
                        <a:pt x="33815" y="7943"/>
                        <a:pt x="33528" y="7082"/>
                      </a:cubicBezTo>
                      <a:cubicBezTo>
                        <a:pt x="33206" y="6222"/>
                        <a:pt x="32633" y="5540"/>
                        <a:pt x="31809" y="5003"/>
                      </a:cubicBezTo>
                      <a:cubicBezTo>
                        <a:pt x="30985" y="4501"/>
                        <a:pt x="30018" y="4250"/>
                        <a:pt x="28943" y="4214"/>
                      </a:cubicBezTo>
                      <a:cubicBezTo>
                        <a:pt x="26901" y="4250"/>
                        <a:pt x="25253" y="4895"/>
                        <a:pt x="23963" y="6222"/>
                      </a:cubicBezTo>
                      <a:cubicBezTo>
                        <a:pt x="22638" y="7584"/>
                        <a:pt x="21957" y="9736"/>
                        <a:pt x="21993" y="12605"/>
                      </a:cubicBezTo>
                      <a:lnTo>
                        <a:pt x="21993" y="29136"/>
                      </a:lnTo>
                      <a:lnTo>
                        <a:pt x="17157" y="29136"/>
                      </a:lnTo>
                      <a:lnTo>
                        <a:pt x="17157" y="10668"/>
                      </a:lnTo>
                      <a:cubicBezTo>
                        <a:pt x="17121" y="8553"/>
                        <a:pt x="16727" y="6939"/>
                        <a:pt x="15974" y="5827"/>
                      </a:cubicBezTo>
                      <a:cubicBezTo>
                        <a:pt x="15150" y="4787"/>
                        <a:pt x="13897" y="4250"/>
                        <a:pt x="12141" y="4214"/>
                      </a:cubicBezTo>
                      <a:cubicBezTo>
                        <a:pt x="10780" y="4250"/>
                        <a:pt x="9526" y="4608"/>
                        <a:pt x="8380" y="5289"/>
                      </a:cubicBezTo>
                      <a:cubicBezTo>
                        <a:pt x="7233" y="6043"/>
                        <a:pt x="6374" y="7082"/>
                        <a:pt x="5872" y="8445"/>
                      </a:cubicBezTo>
                      <a:cubicBezTo>
                        <a:pt x="5299" y="9844"/>
                        <a:pt x="5048" y="11816"/>
                        <a:pt x="5084" y="14362"/>
                      </a:cubicBezTo>
                      <a:lnTo>
                        <a:pt x="5084" y="291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</p:grp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3A505857-E24C-9861-CF56-0315F4EA547A}"/>
                  </a:ext>
                </a:extLst>
              </p:cNvPr>
              <p:cNvSpPr/>
              <p:nvPr/>
            </p:nvSpPr>
            <p:spPr>
              <a:xfrm>
                <a:off x="3289587" y="1779662"/>
                <a:ext cx="28086" cy="2653"/>
              </a:xfrm>
              <a:custGeom>
                <a:avLst/>
                <a:gdLst>
                  <a:gd name="connsiteX0" fmla="*/ 288 w 28086"/>
                  <a:gd name="connsiteY0" fmla="*/ 54 h 2653"/>
                  <a:gd name="connsiteX1" fmla="*/ 28375 w 28086"/>
                  <a:gd name="connsiteY1" fmla="*/ 54 h 2653"/>
                  <a:gd name="connsiteX2" fmla="*/ 28375 w 28086"/>
                  <a:gd name="connsiteY2" fmla="*/ 2708 h 2653"/>
                  <a:gd name="connsiteX3" fmla="*/ 288 w 28086"/>
                  <a:gd name="connsiteY3" fmla="*/ 2708 h 2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086" h="2653">
                    <a:moveTo>
                      <a:pt x="288" y="54"/>
                    </a:moveTo>
                    <a:lnTo>
                      <a:pt x="28375" y="54"/>
                    </a:lnTo>
                    <a:lnTo>
                      <a:pt x="28375" y="2708"/>
                    </a:lnTo>
                    <a:lnTo>
                      <a:pt x="288" y="2708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8EF9B9D-03FD-CE73-10DF-5A380347FA7B}"/>
                  </a:ext>
                </a:extLst>
              </p:cNvPr>
              <p:cNvSpPr/>
              <p:nvPr/>
            </p:nvSpPr>
            <p:spPr>
              <a:xfrm>
                <a:off x="3323439" y="1766000"/>
                <a:ext cx="26190" cy="29727"/>
              </a:xfrm>
              <a:custGeom>
                <a:avLst/>
                <a:gdLst>
                  <a:gd name="connsiteX0" fmla="*/ 20464 w 26190"/>
                  <a:gd name="connsiteY0" fmla="*/ 25622 h 29727"/>
                  <a:gd name="connsiteX1" fmla="*/ 15341 w 26190"/>
                  <a:gd name="connsiteY1" fmla="*/ 28849 h 29727"/>
                  <a:gd name="connsiteX2" fmla="*/ 10003 w 26190"/>
                  <a:gd name="connsiteY2" fmla="*/ 29781 h 29727"/>
                  <a:gd name="connsiteX3" fmla="*/ 2802 w 26190"/>
                  <a:gd name="connsiteY3" fmla="*/ 27486 h 29727"/>
                  <a:gd name="connsiteX4" fmla="*/ 295 w 26190"/>
                  <a:gd name="connsiteY4" fmla="*/ 21641 h 29727"/>
                  <a:gd name="connsiteX5" fmla="*/ 1226 w 26190"/>
                  <a:gd name="connsiteY5" fmla="*/ 17840 h 29727"/>
                  <a:gd name="connsiteX6" fmla="*/ 3734 w 26190"/>
                  <a:gd name="connsiteY6" fmla="*/ 15043 h 29727"/>
                  <a:gd name="connsiteX7" fmla="*/ 7209 w 26190"/>
                  <a:gd name="connsiteY7" fmla="*/ 13465 h 29727"/>
                  <a:gd name="connsiteX8" fmla="*/ 11472 w 26190"/>
                  <a:gd name="connsiteY8" fmla="*/ 12748 h 29727"/>
                  <a:gd name="connsiteX9" fmla="*/ 20070 w 26190"/>
                  <a:gd name="connsiteY9" fmla="*/ 11099 h 29727"/>
                  <a:gd name="connsiteX10" fmla="*/ 20105 w 26190"/>
                  <a:gd name="connsiteY10" fmla="*/ 9808 h 29727"/>
                  <a:gd name="connsiteX11" fmla="*/ 18744 w 26190"/>
                  <a:gd name="connsiteY11" fmla="*/ 5684 h 29727"/>
                  <a:gd name="connsiteX12" fmla="*/ 13263 w 26190"/>
                  <a:gd name="connsiteY12" fmla="*/ 4034 h 29727"/>
                  <a:gd name="connsiteX13" fmla="*/ 8248 w 26190"/>
                  <a:gd name="connsiteY13" fmla="*/ 5254 h 29727"/>
                  <a:gd name="connsiteX14" fmla="*/ 5847 w 26190"/>
                  <a:gd name="connsiteY14" fmla="*/ 9449 h 29727"/>
                  <a:gd name="connsiteX15" fmla="*/ 1119 w 26190"/>
                  <a:gd name="connsiteY15" fmla="*/ 8804 h 29727"/>
                  <a:gd name="connsiteX16" fmla="*/ 3232 w 26190"/>
                  <a:gd name="connsiteY16" fmla="*/ 3927 h 29727"/>
                  <a:gd name="connsiteX17" fmla="*/ 7495 w 26190"/>
                  <a:gd name="connsiteY17" fmla="*/ 1058 h 29727"/>
                  <a:gd name="connsiteX18" fmla="*/ 13944 w 26190"/>
                  <a:gd name="connsiteY18" fmla="*/ 54 h 29727"/>
                  <a:gd name="connsiteX19" fmla="*/ 19855 w 26190"/>
                  <a:gd name="connsiteY19" fmla="*/ 915 h 29727"/>
                  <a:gd name="connsiteX20" fmla="*/ 23186 w 26190"/>
                  <a:gd name="connsiteY20" fmla="*/ 3066 h 29727"/>
                  <a:gd name="connsiteX21" fmla="*/ 24691 w 26190"/>
                  <a:gd name="connsiteY21" fmla="*/ 6329 h 29727"/>
                  <a:gd name="connsiteX22" fmla="*/ 24942 w 26190"/>
                  <a:gd name="connsiteY22" fmla="*/ 10776 h 29727"/>
                  <a:gd name="connsiteX23" fmla="*/ 24942 w 26190"/>
                  <a:gd name="connsiteY23" fmla="*/ 17230 h 29727"/>
                  <a:gd name="connsiteX24" fmla="*/ 25228 w 26190"/>
                  <a:gd name="connsiteY24" fmla="*/ 25729 h 29727"/>
                  <a:gd name="connsiteX25" fmla="*/ 26482 w 26190"/>
                  <a:gd name="connsiteY25" fmla="*/ 29136 h 29727"/>
                  <a:gd name="connsiteX26" fmla="*/ 21431 w 26190"/>
                  <a:gd name="connsiteY26" fmla="*/ 29136 h 29727"/>
                  <a:gd name="connsiteX27" fmla="*/ 20464 w 26190"/>
                  <a:gd name="connsiteY27" fmla="*/ 25622 h 29727"/>
                  <a:gd name="connsiteX28" fmla="*/ 20070 w 26190"/>
                  <a:gd name="connsiteY28" fmla="*/ 14864 h 29727"/>
                  <a:gd name="connsiteX29" fmla="*/ 12224 w 26190"/>
                  <a:gd name="connsiteY29" fmla="*/ 16693 h 29727"/>
                  <a:gd name="connsiteX30" fmla="*/ 7997 w 26190"/>
                  <a:gd name="connsiteY30" fmla="*/ 17661 h 29727"/>
                  <a:gd name="connsiteX31" fmla="*/ 6098 w 26190"/>
                  <a:gd name="connsiteY31" fmla="*/ 19239 h 29727"/>
                  <a:gd name="connsiteX32" fmla="*/ 5453 w 26190"/>
                  <a:gd name="connsiteY32" fmla="*/ 21498 h 29727"/>
                  <a:gd name="connsiteX33" fmla="*/ 6886 w 26190"/>
                  <a:gd name="connsiteY33" fmla="*/ 24725 h 29727"/>
                  <a:gd name="connsiteX34" fmla="*/ 11185 w 26190"/>
                  <a:gd name="connsiteY34" fmla="*/ 26016 h 29727"/>
                  <a:gd name="connsiteX35" fmla="*/ 16093 w 26190"/>
                  <a:gd name="connsiteY35" fmla="*/ 24797 h 29727"/>
                  <a:gd name="connsiteX36" fmla="*/ 19317 w 26190"/>
                  <a:gd name="connsiteY36" fmla="*/ 21462 h 29727"/>
                  <a:gd name="connsiteX37" fmla="*/ 20070 w 26190"/>
                  <a:gd name="connsiteY37" fmla="*/ 1662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6190" h="29727">
                    <a:moveTo>
                      <a:pt x="20464" y="25622"/>
                    </a:moveTo>
                    <a:cubicBezTo>
                      <a:pt x="18673" y="27199"/>
                      <a:pt x="16953" y="28275"/>
                      <a:pt x="15341" y="28849"/>
                    </a:cubicBezTo>
                    <a:cubicBezTo>
                      <a:pt x="13657" y="29494"/>
                      <a:pt x="11866" y="29781"/>
                      <a:pt x="10003" y="29781"/>
                    </a:cubicBezTo>
                    <a:cubicBezTo>
                      <a:pt x="6851" y="29781"/>
                      <a:pt x="4450" y="29028"/>
                      <a:pt x="2802" y="27486"/>
                    </a:cubicBezTo>
                    <a:cubicBezTo>
                      <a:pt x="1083" y="25980"/>
                      <a:pt x="259" y="24044"/>
                      <a:pt x="295" y="21641"/>
                    </a:cubicBezTo>
                    <a:cubicBezTo>
                      <a:pt x="259" y="20279"/>
                      <a:pt x="581" y="18988"/>
                      <a:pt x="1226" y="17840"/>
                    </a:cubicBezTo>
                    <a:cubicBezTo>
                      <a:pt x="1871" y="16693"/>
                      <a:pt x="2695" y="15760"/>
                      <a:pt x="3734" y="15043"/>
                    </a:cubicBezTo>
                    <a:cubicBezTo>
                      <a:pt x="4737" y="14362"/>
                      <a:pt x="5883" y="13860"/>
                      <a:pt x="7209" y="13465"/>
                    </a:cubicBezTo>
                    <a:cubicBezTo>
                      <a:pt x="8140" y="13250"/>
                      <a:pt x="9573" y="12999"/>
                      <a:pt x="11472" y="12748"/>
                    </a:cubicBezTo>
                    <a:cubicBezTo>
                      <a:pt x="15341" y="12282"/>
                      <a:pt x="18207" y="11744"/>
                      <a:pt x="20070" y="11099"/>
                    </a:cubicBezTo>
                    <a:cubicBezTo>
                      <a:pt x="20070" y="10453"/>
                      <a:pt x="20070" y="10023"/>
                      <a:pt x="20105" y="9808"/>
                    </a:cubicBezTo>
                    <a:cubicBezTo>
                      <a:pt x="20070" y="7871"/>
                      <a:pt x="19640" y="6473"/>
                      <a:pt x="18744" y="5684"/>
                    </a:cubicBezTo>
                    <a:cubicBezTo>
                      <a:pt x="17490" y="4608"/>
                      <a:pt x="15663" y="4070"/>
                      <a:pt x="13263" y="4034"/>
                    </a:cubicBezTo>
                    <a:cubicBezTo>
                      <a:pt x="10970" y="4070"/>
                      <a:pt x="9287" y="4465"/>
                      <a:pt x="8248" y="5254"/>
                    </a:cubicBezTo>
                    <a:cubicBezTo>
                      <a:pt x="7137" y="6043"/>
                      <a:pt x="6349" y="7441"/>
                      <a:pt x="5847" y="9449"/>
                    </a:cubicBezTo>
                    <a:lnTo>
                      <a:pt x="1119" y="8804"/>
                    </a:lnTo>
                    <a:cubicBezTo>
                      <a:pt x="1549" y="6796"/>
                      <a:pt x="2229" y="5182"/>
                      <a:pt x="3232" y="3927"/>
                    </a:cubicBezTo>
                    <a:cubicBezTo>
                      <a:pt x="4200" y="2708"/>
                      <a:pt x="5633" y="1739"/>
                      <a:pt x="7495" y="1058"/>
                    </a:cubicBezTo>
                    <a:cubicBezTo>
                      <a:pt x="9322" y="413"/>
                      <a:pt x="11472" y="90"/>
                      <a:pt x="13944" y="54"/>
                    </a:cubicBezTo>
                    <a:cubicBezTo>
                      <a:pt x="16344" y="90"/>
                      <a:pt x="18314" y="377"/>
                      <a:pt x="19855" y="915"/>
                    </a:cubicBezTo>
                    <a:cubicBezTo>
                      <a:pt x="21359" y="1524"/>
                      <a:pt x="22470" y="2241"/>
                      <a:pt x="23186" y="3066"/>
                    </a:cubicBezTo>
                    <a:cubicBezTo>
                      <a:pt x="23867" y="3963"/>
                      <a:pt x="24369" y="5038"/>
                      <a:pt x="24691" y="6329"/>
                    </a:cubicBezTo>
                    <a:cubicBezTo>
                      <a:pt x="24834" y="7190"/>
                      <a:pt x="24906" y="8696"/>
                      <a:pt x="24942" y="10776"/>
                    </a:cubicBezTo>
                    <a:lnTo>
                      <a:pt x="24942" y="17230"/>
                    </a:lnTo>
                    <a:cubicBezTo>
                      <a:pt x="24906" y="21749"/>
                      <a:pt x="25013" y="24582"/>
                      <a:pt x="25228" y="25729"/>
                    </a:cubicBezTo>
                    <a:cubicBezTo>
                      <a:pt x="25407" y="26948"/>
                      <a:pt x="25837" y="28060"/>
                      <a:pt x="26482" y="29136"/>
                    </a:cubicBezTo>
                    <a:lnTo>
                      <a:pt x="21431" y="29136"/>
                    </a:lnTo>
                    <a:cubicBezTo>
                      <a:pt x="20929" y="28132"/>
                      <a:pt x="20607" y="26984"/>
                      <a:pt x="20464" y="25622"/>
                    </a:cubicBezTo>
                    <a:close/>
                    <a:moveTo>
                      <a:pt x="20070" y="14864"/>
                    </a:moveTo>
                    <a:cubicBezTo>
                      <a:pt x="18314" y="15617"/>
                      <a:pt x="15699" y="16226"/>
                      <a:pt x="12224" y="16693"/>
                    </a:cubicBezTo>
                    <a:cubicBezTo>
                      <a:pt x="10218" y="17015"/>
                      <a:pt x="8821" y="17338"/>
                      <a:pt x="7997" y="17661"/>
                    </a:cubicBezTo>
                    <a:cubicBezTo>
                      <a:pt x="7173" y="18055"/>
                      <a:pt x="6528" y="18557"/>
                      <a:pt x="6098" y="19239"/>
                    </a:cubicBezTo>
                    <a:cubicBezTo>
                      <a:pt x="5633" y="19920"/>
                      <a:pt x="5418" y="20673"/>
                      <a:pt x="5453" y="21498"/>
                    </a:cubicBezTo>
                    <a:cubicBezTo>
                      <a:pt x="5418" y="22789"/>
                      <a:pt x="5883" y="23864"/>
                      <a:pt x="6886" y="24725"/>
                    </a:cubicBezTo>
                    <a:cubicBezTo>
                      <a:pt x="7818" y="25586"/>
                      <a:pt x="9251" y="26016"/>
                      <a:pt x="11185" y="26016"/>
                    </a:cubicBezTo>
                    <a:cubicBezTo>
                      <a:pt x="12977" y="26016"/>
                      <a:pt x="14624" y="25622"/>
                      <a:pt x="16093" y="24797"/>
                    </a:cubicBezTo>
                    <a:cubicBezTo>
                      <a:pt x="17526" y="24008"/>
                      <a:pt x="18601" y="22896"/>
                      <a:pt x="19317" y="21462"/>
                    </a:cubicBezTo>
                    <a:cubicBezTo>
                      <a:pt x="19783" y="20386"/>
                      <a:pt x="20034" y="18772"/>
                      <a:pt x="20070" y="166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C7D915BB-CF11-7FD6-1264-0ABA064C250E}"/>
                  </a:ext>
                </a:extLst>
              </p:cNvPr>
              <p:cNvSpPr/>
              <p:nvPr/>
            </p:nvSpPr>
            <p:spPr>
              <a:xfrm>
                <a:off x="3353817" y="1755816"/>
                <a:ext cx="24648" cy="39911"/>
              </a:xfrm>
              <a:custGeom>
                <a:avLst/>
                <a:gdLst>
                  <a:gd name="connsiteX0" fmla="*/ 20466 w 24648"/>
                  <a:gd name="connsiteY0" fmla="*/ 39320 h 39911"/>
                  <a:gd name="connsiteX1" fmla="*/ 20466 w 24648"/>
                  <a:gd name="connsiteY1" fmla="*/ 35734 h 39911"/>
                  <a:gd name="connsiteX2" fmla="*/ 12549 w 24648"/>
                  <a:gd name="connsiteY2" fmla="*/ 39965 h 39911"/>
                  <a:gd name="connsiteX3" fmla="*/ 6280 w 24648"/>
                  <a:gd name="connsiteY3" fmla="*/ 38100 h 39911"/>
                  <a:gd name="connsiteX4" fmla="*/ 1874 w 24648"/>
                  <a:gd name="connsiteY4" fmla="*/ 32865 h 39911"/>
                  <a:gd name="connsiteX5" fmla="*/ 297 w 24648"/>
                  <a:gd name="connsiteY5" fmla="*/ 25119 h 39911"/>
                  <a:gd name="connsiteX6" fmla="*/ 1694 w 24648"/>
                  <a:gd name="connsiteY6" fmla="*/ 17410 h 39911"/>
                  <a:gd name="connsiteX7" fmla="*/ 5957 w 24648"/>
                  <a:gd name="connsiteY7" fmla="*/ 12103 h 39911"/>
                  <a:gd name="connsiteX8" fmla="*/ 12334 w 24648"/>
                  <a:gd name="connsiteY8" fmla="*/ 10238 h 39911"/>
                  <a:gd name="connsiteX9" fmla="*/ 16884 w 24648"/>
                  <a:gd name="connsiteY9" fmla="*/ 11314 h 39911"/>
                  <a:gd name="connsiteX10" fmla="*/ 20144 w 24648"/>
                  <a:gd name="connsiteY10" fmla="*/ 14147 h 39911"/>
                  <a:gd name="connsiteX11" fmla="*/ 20144 w 24648"/>
                  <a:gd name="connsiteY11" fmla="*/ 54 h 39911"/>
                  <a:gd name="connsiteX12" fmla="*/ 24944 w 24648"/>
                  <a:gd name="connsiteY12" fmla="*/ 54 h 39911"/>
                  <a:gd name="connsiteX13" fmla="*/ 24944 w 24648"/>
                  <a:gd name="connsiteY13" fmla="*/ 39320 h 39911"/>
                  <a:gd name="connsiteX14" fmla="*/ 5241 w 24648"/>
                  <a:gd name="connsiteY14" fmla="*/ 25119 h 39911"/>
                  <a:gd name="connsiteX15" fmla="*/ 7534 w 24648"/>
                  <a:gd name="connsiteY15" fmla="*/ 33295 h 39911"/>
                  <a:gd name="connsiteX16" fmla="*/ 12979 w 24648"/>
                  <a:gd name="connsiteY16" fmla="*/ 35985 h 39911"/>
                  <a:gd name="connsiteX17" fmla="*/ 18353 w 24648"/>
                  <a:gd name="connsiteY17" fmla="*/ 33403 h 39911"/>
                  <a:gd name="connsiteX18" fmla="*/ 20574 w 24648"/>
                  <a:gd name="connsiteY18" fmla="*/ 25514 h 39911"/>
                  <a:gd name="connsiteX19" fmla="*/ 18317 w 24648"/>
                  <a:gd name="connsiteY19" fmla="*/ 16979 h 39911"/>
                  <a:gd name="connsiteX20" fmla="*/ 12764 w 24648"/>
                  <a:gd name="connsiteY20" fmla="*/ 14218 h 39911"/>
                  <a:gd name="connsiteX21" fmla="*/ 7390 w 24648"/>
                  <a:gd name="connsiteY21" fmla="*/ 16872 h 39911"/>
                  <a:gd name="connsiteX22" fmla="*/ 5241 w 24648"/>
                  <a:gd name="connsiteY22" fmla="*/ 25119 h 3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4648" h="39911">
                    <a:moveTo>
                      <a:pt x="20466" y="39320"/>
                    </a:moveTo>
                    <a:lnTo>
                      <a:pt x="20466" y="35734"/>
                    </a:lnTo>
                    <a:cubicBezTo>
                      <a:pt x="18675" y="38567"/>
                      <a:pt x="16024" y="39965"/>
                      <a:pt x="12549" y="39965"/>
                    </a:cubicBezTo>
                    <a:cubicBezTo>
                      <a:pt x="10256" y="39965"/>
                      <a:pt x="8179" y="39355"/>
                      <a:pt x="6280" y="38100"/>
                    </a:cubicBezTo>
                    <a:cubicBezTo>
                      <a:pt x="4381" y="36845"/>
                      <a:pt x="2912" y="35088"/>
                      <a:pt x="1874" y="32865"/>
                    </a:cubicBezTo>
                    <a:cubicBezTo>
                      <a:pt x="799" y="30642"/>
                      <a:pt x="261" y="28060"/>
                      <a:pt x="297" y="25119"/>
                    </a:cubicBezTo>
                    <a:cubicBezTo>
                      <a:pt x="261" y="22287"/>
                      <a:pt x="727" y="19741"/>
                      <a:pt x="1694" y="17410"/>
                    </a:cubicBezTo>
                    <a:cubicBezTo>
                      <a:pt x="2626" y="15115"/>
                      <a:pt x="4059" y="13322"/>
                      <a:pt x="5957" y="12103"/>
                    </a:cubicBezTo>
                    <a:cubicBezTo>
                      <a:pt x="7856" y="10883"/>
                      <a:pt x="9970" y="10274"/>
                      <a:pt x="12334" y="10238"/>
                    </a:cubicBezTo>
                    <a:cubicBezTo>
                      <a:pt x="14018" y="10274"/>
                      <a:pt x="15523" y="10632"/>
                      <a:pt x="16884" y="11314"/>
                    </a:cubicBezTo>
                    <a:cubicBezTo>
                      <a:pt x="18173" y="12067"/>
                      <a:pt x="19284" y="12999"/>
                      <a:pt x="20144" y="14147"/>
                    </a:cubicBezTo>
                    <a:lnTo>
                      <a:pt x="20144" y="54"/>
                    </a:lnTo>
                    <a:lnTo>
                      <a:pt x="24944" y="54"/>
                    </a:lnTo>
                    <a:lnTo>
                      <a:pt x="24944" y="39320"/>
                    </a:lnTo>
                    <a:close/>
                    <a:moveTo>
                      <a:pt x="5241" y="25119"/>
                    </a:moveTo>
                    <a:cubicBezTo>
                      <a:pt x="5205" y="28777"/>
                      <a:pt x="5957" y="31502"/>
                      <a:pt x="7534" y="33295"/>
                    </a:cubicBezTo>
                    <a:cubicBezTo>
                      <a:pt x="9038" y="35088"/>
                      <a:pt x="10865" y="35985"/>
                      <a:pt x="12979" y="35985"/>
                    </a:cubicBezTo>
                    <a:cubicBezTo>
                      <a:pt x="15057" y="35985"/>
                      <a:pt x="16848" y="35124"/>
                      <a:pt x="18353" y="33403"/>
                    </a:cubicBezTo>
                    <a:cubicBezTo>
                      <a:pt x="19821" y="31682"/>
                      <a:pt x="20574" y="29064"/>
                      <a:pt x="20574" y="25514"/>
                    </a:cubicBezTo>
                    <a:cubicBezTo>
                      <a:pt x="20574" y="21677"/>
                      <a:pt x="19821" y="18844"/>
                      <a:pt x="18317" y="16979"/>
                    </a:cubicBezTo>
                    <a:cubicBezTo>
                      <a:pt x="16812" y="15186"/>
                      <a:pt x="14949" y="14254"/>
                      <a:pt x="12764" y="14218"/>
                    </a:cubicBezTo>
                    <a:cubicBezTo>
                      <a:pt x="10615" y="14254"/>
                      <a:pt x="8823" y="15151"/>
                      <a:pt x="7390" y="16872"/>
                    </a:cubicBezTo>
                    <a:cubicBezTo>
                      <a:pt x="5922" y="18665"/>
                      <a:pt x="5205" y="21390"/>
                      <a:pt x="5241" y="251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227AB2A-C909-4891-6064-2E80689A3216}"/>
                  </a:ext>
                </a:extLst>
              </p:cNvPr>
              <p:cNvSpPr/>
              <p:nvPr/>
            </p:nvSpPr>
            <p:spPr>
              <a:xfrm>
                <a:off x="3379932" y="1755816"/>
                <a:ext cx="10926" cy="50812"/>
              </a:xfrm>
              <a:custGeom>
                <a:avLst/>
                <a:gdLst>
                  <a:gd name="connsiteX0" fmla="*/ 6389 w 10926"/>
                  <a:gd name="connsiteY0" fmla="*/ 5648 h 50812"/>
                  <a:gd name="connsiteX1" fmla="*/ 6389 w 10926"/>
                  <a:gd name="connsiteY1" fmla="*/ 54 h 50812"/>
                  <a:gd name="connsiteX2" fmla="*/ 11225 w 10926"/>
                  <a:gd name="connsiteY2" fmla="*/ 54 h 50812"/>
                  <a:gd name="connsiteX3" fmla="*/ 11225 w 10926"/>
                  <a:gd name="connsiteY3" fmla="*/ 5648 h 50812"/>
                  <a:gd name="connsiteX4" fmla="*/ 299 w 10926"/>
                  <a:gd name="connsiteY4" fmla="*/ 50364 h 50812"/>
                  <a:gd name="connsiteX5" fmla="*/ 1194 w 10926"/>
                  <a:gd name="connsiteY5" fmla="*/ 46240 h 50812"/>
                  <a:gd name="connsiteX6" fmla="*/ 3487 w 10926"/>
                  <a:gd name="connsiteY6" fmla="*/ 46635 h 50812"/>
                  <a:gd name="connsiteX7" fmla="*/ 5672 w 10926"/>
                  <a:gd name="connsiteY7" fmla="*/ 45631 h 50812"/>
                  <a:gd name="connsiteX8" fmla="*/ 6389 w 10926"/>
                  <a:gd name="connsiteY8" fmla="*/ 40754 h 50812"/>
                  <a:gd name="connsiteX9" fmla="*/ 6389 w 10926"/>
                  <a:gd name="connsiteY9" fmla="*/ 10883 h 50812"/>
                  <a:gd name="connsiteX10" fmla="*/ 11225 w 10926"/>
                  <a:gd name="connsiteY10" fmla="*/ 10883 h 50812"/>
                  <a:gd name="connsiteX11" fmla="*/ 11225 w 10926"/>
                  <a:gd name="connsiteY11" fmla="*/ 40862 h 50812"/>
                  <a:gd name="connsiteX12" fmla="*/ 9828 w 10926"/>
                  <a:gd name="connsiteY12" fmla="*/ 48177 h 50812"/>
                  <a:gd name="connsiteX13" fmla="*/ 4060 w 10926"/>
                  <a:gd name="connsiteY13" fmla="*/ 50866 h 50812"/>
                  <a:gd name="connsiteX14" fmla="*/ 299 w 10926"/>
                  <a:gd name="connsiteY14" fmla="*/ 50364 h 50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926" h="50812">
                    <a:moveTo>
                      <a:pt x="6389" y="5648"/>
                    </a:moveTo>
                    <a:lnTo>
                      <a:pt x="6389" y="54"/>
                    </a:lnTo>
                    <a:lnTo>
                      <a:pt x="11225" y="54"/>
                    </a:lnTo>
                    <a:lnTo>
                      <a:pt x="11225" y="5648"/>
                    </a:lnTo>
                    <a:close/>
                    <a:moveTo>
                      <a:pt x="299" y="50364"/>
                    </a:moveTo>
                    <a:lnTo>
                      <a:pt x="1194" y="46240"/>
                    </a:lnTo>
                    <a:cubicBezTo>
                      <a:pt x="2197" y="46491"/>
                      <a:pt x="2950" y="46635"/>
                      <a:pt x="3487" y="46635"/>
                    </a:cubicBezTo>
                    <a:cubicBezTo>
                      <a:pt x="4454" y="46635"/>
                      <a:pt x="5171" y="46276"/>
                      <a:pt x="5672" y="45631"/>
                    </a:cubicBezTo>
                    <a:cubicBezTo>
                      <a:pt x="6102" y="44950"/>
                      <a:pt x="6353" y="43336"/>
                      <a:pt x="6389" y="40754"/>
                    </a:cubicBezTo>
                    <a:lnTo>
                      <a:pt x="6389" y="10883"/>
                    </a:lnTo>
                    <a:lnTo>
                      <a:pt x="11225" y="10883"/>
                    </a:lnTo>
                    <a:lnTo>
                      <a:pt x="11225" y="40862"/>
                    </a:lnTo>
                    <a:cubicBezTo>
                      <a:pt x="11189" y="44340"/>
                      <a:pt x="10724" y="46778"/>
                      <a:pt x="9828" y="48177"/>
                    </a:cubicBezTo>
                    <a:cubicBezTo>
                      <a:pt x="8646" y="49934"/>
                      <a:pt x="6711" y="50830"/>
                      <a:pt x="4060" y="50866"/>
                    </a:cubicBezTo>
                    <a:cubicBezTo>
                      <a:pt x="2771" y="50830"/>
                      <a:pt x="1553" y="50651"/>
                      <a:pt x="299" y="503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30F6E12-9EBA-FD44-AD2C-528128223926}"/>
                  </a:ext>
                </a:extLst>
              </p:cNvPr>
              <p:cNvSpPr/>
              <p:nvPr/>
            </p:nvSpPr>
            <p:spPr>
              <a:xfrm>
                <a:off x="3399562" y="1789595"/>
                <a:ext cx="5481" cy="5486"/>
              </a:xfrm>
              <a:custGeom>
                <a:avLst/>
                <a:gdLst>
                  <a:gd name="connsiteX0" fmla="*/ 300 w 5481"/>
                  <a:gd name="connsiteY0" fmla="*/ 5540 h 5486"/>
                  <a:gd name="connsiteX1" fmla="*/ 300 w 5481"/>
                  <a:gd name="connsiteY1" fmla="*/ 54 h 5486"/>
                  <a:gd name="connsiteX2" fmla="*/ 5781 w 5481"/>
                  <a:gd name="connsiteY2" fmla="*/ 54 h 5486"/>
                  <a:gd name="connsiteX3" fmla="*/ 5781 w 5481"/>
                  <a:gd name="connsiteY3" fmla="*/ 5540 h 54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81" h="5486">
                    <a:moveTo>
                      <a:pt x="300" y="5540"/>
                    </a:moveTo>
                    <a:lnTo>
                      <a:pt x="300" y="54"/>
                    </a:lnTo>
                    <a:lnTo>
                      <a:pt x="5781" y="54"/>
                    </a:lnTo>
                    <a:lnTo>
                      <a:pt x="5781" y="5540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56E1AF34-5637-2C43-18FA-92DA54DEA7C8}"/>
                  </a:ext>
                </a:extLst>
              </p:cNvPr>
              <p:cNvSpPr/>
              <p:nvPr/>
            </p:nvSpPr>
            <p:spPr>
              <a:xfrm>
                <a:off x="3429335" y="1751799"/>
                <a:ext cx="40158" cy="18072"/>
              </a:xfrm>
              <a:custGeom>
                <a:avLst/>
                <a:gdLst>
                  <a:gd name="connsiteX0" fmla="*/ 304 w 40158"/>
                  <a:gd name="connsiteY0" fmla="*/ 52 h 18072"/>
                  <a:gd name="connsiteX1" fmla="*/ 40463 w 40158"/>
                  <a:gd name="connsiteY1" fmla="*/ 52 h 18072"/>
                  <a:gd name="connsiteX2" fmla="*/ 40463 w 40158"/>
                  <a:gd name="connsiteY2" fmla="*/ 3782 h 18072"/>
                  <a:gd name="connsiteX3" fmla="*/ 304 w 40158"/>
                  <a:gd name="connsiteY3" fmla="*/ 3782 h 18072"/>
                  <a:gd name="connsiteX4" fmla="*/ 304 w 40158"/>
                  <a:gd name="connsiteY4" fmla="*/ 14324 h 18072"/>
                  <a:gd name="connsiteX5" fmla="*/ 40463 w 40158"/>
                  <a:gd name="connsiteY5" fmla="*/ 14324 h 18072"/>
                  <a:gd name="connsiteX6" fmla="*/ 40463 w 40158"/>
                  <a:gd name="connsiteY6" fmla="*/ 18125 h 18072"/>
                  <a:gd name="connsiteX7" fmla="*/ 304 w 40158"/>
                  <a:gd name="connsiteY7" fmla="*/ 18125 h 1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0158" h="18072">
                    <a:moveTo>
                      <a:pt x="304" y="52"/>
                    </a:moveTo>
                    <a:lnTo>
                      <a:pt x="40463" y="52"/>
                    </a:lnTo>
                    <a:lnTo>
                      <a:pt x="40463" y="3782"/>
                    </a:lnTo>
                    <a:lnTo>
                      <a:pt x="304" y="3782"/>
                    </a:lnTo>
                    <a:close/>
                    <a:moveTo>
                      <a:pt x="304" y="14324"/>
                    </a:moveTo>
                    <a:lnTo>
                      <a:pt x="40463" y="14324"/>
                    </a:lnTo>
                    <a:lnTo>
                      <a:pt x="40463" y="18125"/>
                    </a:lnTo>
                    <a:lnTo>
                      <a:pt x="304" y="18125"/>
                    </a:lnTo>
                    <a:close/>
                  </a:path>
                </a:pathLst>
              </a:custGeom>
              <a:solidFill>
                <a:srgbClr val="000000"/>
              </a:solidFill>
              <a:ln w="91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grpSp>
            <p:nvGrpSpPr>
              <p:cNvPr id="566" name="Graphic 1">
                <a:extLst>
                  <a:ext uri="{FF2B5EF4-FFF2-40B4-BE49-F238E27FC236}">
                    <a16:creationId xmlns:a16="http://schemas.microsoft.com/office/drawing/2014/main" id="{35B8331F-C038-E688-AB8E-45582C9BFA8D}"/>
                  </a:ext>
                </a:extLst>
              </p:cNvPr>
              <p:cNvGrpSpPr/>
              <p:nvPr/>
            </p:nvGrpSpPr>
            <p:grpSpPr>
              <a:xfrm>
                <a:off x="3492276" y="1724511"/>
                <a:ext cx="302650" cy="57338"/>
                <a:chOff x="3492276" y="1724511"/>
                <a:chExt cx="302650" cy="57338"/>
              </a:xfrm>
              <a:solidFill>
                <a:srgbClr val="000000"/>
              </a:solidFill>
            </p:grpSpPr>
            <p:sp>
              <p:nvSpPr>
                <p:cNvPr id="570" name="Freeform: Shape 569">
                  <a:extLst>
                    <a:ext uri="{FF2B5EF4-FFF2-40B4-BE49-F238E27FC236}">
                      <a16:creationId xmlns:a16="http://schemas.microsoft.com/office/drawing/2014/main" id="{AE4F0C33-5220-E3D5-132B-9A9693CDD9B2}"/>
                    </a:ext>
                  </a:extLst>
                </p:cNvPr>
                <p:cNvSpPr/>
                <p:nvPr/>
              </p:nvSpPr>
              <p:spPr>
                <a:xfrm>
                  <a:off x="3492276" y="1724511"/>
                  <a:ext cx="36827" cy="57302"/>
                </a:xfrm>
                <a:custGeom>
                  <a:avLst/>
                  <a:gdLst>
                    <a:gd name="connsiteX0" fmla="*/ 1350 w 36827"/>
                    <a:gd name="connsiteY0" fmla="*/ 43406 h 57302"/>
                    <a:gd name="connsiteX1" fmla="*/ 7941 w 36827"/>
                    <a:gd name="connsiteY1" fmla="*/ 42796 h 57302"/>
                    <a:gd name="connsiteX2" fmla="*/ 11166 w 36827"/>
                    <a:gd name="connsiteY2" fmla="*/ 49574 h 57302"/>
                    <a:gd name="connsiteX3" fmla="*/ 17220 w 36827"/>
                    <a:gd name="connsiteY3" fmla="*/ 51690 h 57302"/>
                    <a:gd name="connsiteX4" fmla="*/ 22773 w 36827"/>
                    <a:gd name="connsiteY4" fmla="*/ 50255 h 57302"/>
                    <a:gd name="connsiteX5" fmla="*/ 26713 w 36827"/>
                    <a:gd name="connsiteY5" fmla="*/ 46347 h 57302"/>
                    <a:gd name="connsiteX6" fmla="*/ 29257 w 36827"/>
                    <a:gd name="connsiteY6" fmla="*/ 39784 h 57302"/>
                    <a:gd name="connsiteX7" fmla="*/ 30296 w 36827"/>
                    <a:gd name="connsiteY7" fmla="*/ 31357 h 57302"/>
                    <a:gd name="connsiteX8" fmla="*/ 30260 w 36827"/>
                    <a:gd name="connsiteY8" fmla="*/ 29995 h 57302"/>
                    <a:gd name="connsiteX9" fmla="*/ 24635 w 36827"/>
                    <a:gd name="connsiteY9" fmla="*/ 35338 h 57302"/>
                    <a:gd name="connsiteX10" fmla="*/ 16897 w 36827"/>
                    <a:gd name="connsiteY10" fmla="*/ 37382 h 57302"/>
                    <a:gd name="connsiteX11" fmla="*/ 5111 w 36827"/>
                    <a:gd name="connsiteY11" fmla="*/ 32326 h 57302"/>
                    <a:gd name="connsiteX12" fmla="*/ 311 w 36827"/>
                    <a:gd name="connsiteY12" fmla="*/ 19022 h 57302"/>
                    <a:gd name="connsiteX13" fmla="*/ 5326 w 36827"/>
                    <a:gd name="connsiteY13" fmla="*/ 5288 h 57302"/>
                    <a:gd name="connsiteX14" fmla="*/ 17936 w 36827"/>
                    <a:gd name="connsiteY14" fmla="*/ 52 h 57302"/>
                    <a:gd name="connsiteX15" fmla="*/ 27895 w 36827"/>
                    <a:gd name="connsiteY15" fmla="*/ 3029 h 57302"/>
                    <a:gd name="connsiteX16" fmla="*/ 34774 w 36827"/>
                    <a:gd name="connsiteY16" fmla="*/ 11420 h 57302"/>
                    <a:gd name="connsiteX17" fmla="*/ 37138 w 36827"/>
                    <a:gd name="connsiteY17" fmla="*/ 27198 h 57302"/>
                    <a:gd name="connsiteX18" fmla="*/ 34810 w 36827"/>
                    <a:gd name="connsiteY18" fmla="*/ 44338 h 57302"/>
                    <a:gd name="connsiteX19" fmla="*/ 27860 w 36827"/>
                    <a:gd name="connsiteY19" fmla="*/ 54020 h 57302"/>
                    <a:gd name="connsiteX20" fmla="*/ 17077 w 36827"/>
                    <a:gd name="connsiteY20" fmla="*/ 57355 h 57302"/>
                    <a:gd name="connsiteX21" fmla="*/ 6329 w 36827"/>
                    <a:gd name="connsiteY21" fmla="*/ 53698 h 57302"/>
                    <a:gd name="connsiteX22" fmla="*/ 1350 w 36827"/>
                    <a:gd name="connsiteY22" fmla="*/ 43406 h 57302"/>
                    <a:gd name="connsiteX23" fmla="*/ 29508 w 36827"/>
                    <a:gd name="connsiteY23" fmla="*/ 18663 h 57302"/>
                    <a:gd name="connsiteX24" fmla="*/ 26355 w 36827"/>
                    <a:gd name="connsiteY24" fmla="*/ 9268 h 57302"/>
                    <a:gd name="connsiteX25" fmla="*/ 18760 w 36827"/>
                    <a:gd name="connsiteY25" fmla="*/ 5754 h 57302"/>
                    <a:gd name="connsiteX26" fmla="*/ 10771 w 36827"/>
                    <a:gd name="connsiteY26" fmla="*/ 9519 h 57302"/>
                    <a:gd name="connsiteX27" fmla="*/ 7368 w 36827"/>
                    <a:gd name="connsiteY27" fmla="*/ 19237 h 57302"/>
                    <a:gd name="connsiteX28" fmla="*/ 10592 w 36827"/>
                    <a:gd name="connsiteY28" fmla="*/ 27951 h 57302"/>
                    <a:gd name="connsiteX29" fmla="*/ 18581 w 36827"/>
                    <a:gd name="connsiteY29" fmla="*/ 31286 h 57302"/>
                    <a:gd name="connsiteX30" fmla="*/ 26427 w 36827"/>
                    <a:gd name="connsiteY30" fmla="*/ 27951 h 57302"/>
                    <a:gd name="connsiteX31" fmla="*/ 29508 w 36827"/>
                    <a:gd name="connsiteY31" fmla="*/ 18663 h 5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27" h="57302">
                      <a:moveTo>
                        <a:pt x="1350" y="43406"/>
                      </a:moveTo>
                      <a:lnTo>
                        <a:pt x="7941" y="42796"/>
                      </a:lnTo>
                      <a:cubicBezTo>
                        <a:pt x="8479" y="45916"/>
                        <a:pt x="9553" y="48175"/>
                        <a:pt x="11166" y="49574"/>
                      </a:cubicBezTo>
                      <a:cubicBezTo>
                        <a:pt x="12706" y="51008"/>
                        <a:pt x="14712" y="51725"/>
                        <a:pt x="17220" y="51690"/>
                      </a:cubicBezTo>
                      <a:cubicBezTo>
                        <a:pt x="19298" y="51725"/>
                        <a:pt x="21161" y="51223"/>
                        <a:pt x="22773" y="50255"/>
                      </a:cubicBezTo>
                      <a:cubicBezTo>
                        <a:pt x="24349" y="49287"/>
                        <a:pt x="25674" y="47996"/>
                        <a:pt x="26713" y="46347"/>
                      </a:cubicBezTo>
                      <a:cubicBezTo>
                        <a:pt x="27716" y="44733"/>
                        <a:pt x="28540" y="42545"/>
                        <a:pt x="29257" y="39784"/>
                      </a:cubicBezTo>
                      <a:cubicBezTo>
                        <a:pt x="29902" y="37059"/>
                        <a:pt x="30260" y="34262"/>
                        <a:pt x="30296" y="31357"/>
                      </a:cubicBezTo>
                      <a:cubicBezTo>
                        <a:pt x="30260" y="31071"/>
                        <a:pt x="30260" y="30604"/>
                        <a:pt x="30260" y="29995"/>
                      </a:cubicBezTo>
                      <a:cubicBezTo>
                        <a:pt x="28899" y="32218"/>
                        <a:pt x="27000" y="34011"/>
                        <a:pt x="24635" y="35338"/>
                      </a:cubicBezTo>
                      <a:cubicBezTo>
                        <a:pt x="22199" y="36736"/>
                        <a:pt x="19620" y="37418"/>
                        <a:pt x="16897" y="37382"/>
                      </a:cubicBezTo>
                      <a:cubicBezTo>
                        <a:pt x="12240" y="37418"/>
                        <a:pt x="8335" y="35732"/>
                        <a:pt x="5111" y="32326"/>
                      </a:cubicBezTo>
                      <a:cubicBezTo>
                        <a:pt x="1887" y="28991"/>
                        <a:pt x="275" y="24544"/>
                        <a:pt x="311" y="19022"/>
                      </a:cubicBezTo>
                      <a:cubicBezTo>
                        <a:pt x="275" y="13356"/>
                        <a:pt x="1959" y="8766"/>
                        <a:pt x="5326" y="5288"/>
                      </a:cubicBezTo>
                      <a:cubicBezTo>
                        <a:pt x="8658" y="1810"/>
                        <a:pt x="12849" y="88"/>
                        <a:pt x="17936" y="52"/>
                      </a:cubicBezTo>
                      <a:cubicBezTo>
                        <a:pt x="21555" y="88"/>
                        <a:pt x="24886" y="1057"/>
                        <a:pt x="27895" y="3029"/>
                      </a:cubicBezTo>
                      <a:cubicBezTo>
                        <a:pt x="30905" y="5001"/>
                        <a:pt x="33198" y="7798"/>
                        <a:pt x="34774" y="11420"/>
                      </a:cubicBezTo>
                      <a:cubicBezTo>
                        <a:pt x="36350" y="15077"/>
                        <a:pt x="37138" y="20349"/>
                        <a:pt x="37138" y="27198"/>
                      </a:cubicBezTo>
                      <a:cubicBezTo>
                        <a:pt x="37138" y="34405"/>
                        <a:pt x="36350" y="40107"/>
                        <a:pt x="34810" y="44338"/>
                      </a:cubicBezTo>
                      <a:cubicBezTo>
                        <a:pt x="33233" y="48570"/>
                        <a:pt x="30905" y="51797"/>
                        <a:pt x="27860" y="54020"/>
                      </a:cubicBezTo>
                      <a:cubicBezTo>
                        <a:pt x="24779" y="56244"/>
                        <a:pt x="21196" y="57355"/>
                        <a:pt x="17077" y="57355"/>
                      </a:cubicBezTo>
                      <a:cubicBezTo>
                        <a:pt x="12670" y="57355"/>
                        <a:pt x="9088" y="56136"/>
                        <a:pt x="6329" y="53698"/>
                      </a:cubicBezTo>
                      <a:cubicBezTo>
                        <a:pt x="3535" y="51259"/>
                        <a:pt x="1887" y="47853"/>
                        <a:pt x="1350" y="43406"/>
                      </a:cubicBezTo>
                      <a:close/>
                      <a:moveTo>
                        <a:pt x="29508" y="18663"/>
                      </a:moveTo>
                      <a:cubicBezTo>
                        <a:pt x="29508" y="14755"/>
                        <a:pt x="28433" y="11599"/>
                        <a:pt x="26355" y="9268"/>
                      </a:cubicBezTo>
                      <a:cubicBezTo>
                        <a:pt x="24206" y="6937"/>
                        <a:pt x="21698" y="5790"/>
                        <a:pt x="18760" y="5754"/>
                      </a:cubicBezTo>
                      <a:cubicBezTo>
                        <a:pt x="15679" y="5790"/>
                        <a:pt x="12993" y="7045"/>
                        <a:pt x="10771" y="9519"/>
                      </a:cubicBezTo>
                      <a:cubicBezTo>
                        <a:pt x="8479" y="12065"/>
                        <a:pt x="7368" y="15293"/>
                        <a:pt x="7368" y="19237"/>
                      </a:cubicBezTo>
                      <a:cubicBezTo>
                        <a:pt x="7368" y="22823"/>
                        <a:pt x="8443" y="25728"/>
                        <a:pt x="10592" y="27951"/>
                      </a:cubicBezTo>
                      <a:cubicBezTo>
                        <a:pt x="12742" y="30210"/>
                        <a:pt x="15393" y="31322"/>
                        <a:pt x="18581" y="31286"/>
                      </a:cubicBezTo>
                      <a:cubicBezTo>
                        <a:pt x="21734" y="31322"/>
                        <a:pt x="24349" y="30210"/>
                        <a:pt x="26427" y="27951"/>
                      </a:cubicBezTo>
                      <a:cubicBezTo>
                        <a:pt x="28469" y="25728"/>
                        <a:pt x="29508" y="22644"/>
                        <a:pt x="29508" y="186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FDAFAB7A-1065-3B00-5B04-C1416B9E3EE4}"/>
                    </a:ext>
                  </a:extLst>
                </p:cNvPr>
                <p:cNvSpPr/>
                <p:nvPr/>
              </p:nvSpPr>
              <p:spPr>
                <a:xfrm>
                  <a:off x="3539653" y="1772992"/>
                  <a:ext cx="7845" cy="7853"/>
                </a:xfrm>
                <a:custGeom>
                  <a:avLst/>
                  <a:gdLst>
                    <a:gd name="connsiteX0" fmla="*/ 315 w 7845"/>
                    <a:gd name="connsiteY0" fmla="*/ 7906 h 7853"/>
                    <a:gd name="connsiteX1" fmla="*/ 315 w 7845"/>
                    <a:gd name="connsiteY1" fmla="*/ 52 h 7853"/>
                    <a:gd name="connsiteX2" fmla="*/ 8161 w 7845"/>
                    <a:gd name="connsiteY2" fmla="*/ 52 h 7853"/>
                    <a:gd name="connsiteX3" fmla="*/ 8161 w 7845"/>
                    <a:gd name="connsiteY3" fmla="*/ 7906 h 7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845" h="7853">
                      <a:moveTo>
                        <a:pt x="315" y="7906"/>
                      </a:moveTo>
                      <a:lnTo>
                        <a:pt x="315" y="52"/>
                      </a:lnTo>
                      <a:lnTo>
                        <a:pt x="8161" y="52"/>
                      </a:lnTo>
                      <a:lnTo>
                        <a:pt x="8161" y="790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913223D8-65D8-8A73-1ED0-08B722B89A0B}"/>
                    </a:ext>
                  </a:extLst>
                </p:cNvPr>
                <p:cNvSpPr/>
                <p:nvPr/>
              </p:nvSpPr>
              <p:spPr>
                <a:xfrm>
                  <a:off x="3557564" y="1724511"/>
                  <a:ext cx="36827" cy="57302"/>
                </a:xfrm>
                <a:custGeom>
                  <a:avLst/>
                  <a:gdLst>
                    <a:gd name="connsiteX0" fmla="*/ 1357 w 36827"/>
                    <a:gd name="connsiteY0" fmla="*/ 43406 h 57302"/>
                    <a:gd name="connsiteX1" fmla="*/ 7949 w 36827"/>
                    <a:gd name="connsiteY1" fmla="*/ 42796 h 57302"/>
                    <a:gd name="connsiteX2" fmla="*/ 11173 w 36827"/>
                    <a:gd name="connsiteY2" fmla="*/ 49574 h 57302"/>
                    <a:gd name="connsiteX3" fmla="*/ 17227 w 36827"/>
                    <a:gd name="connsiteY3" fmla="*/ 51690 h 57302"/>
                    <a:gd name="connsiteX4" fmla="*/ 22780 w 36827"/>
                    <a:gd name="connsiteY4" fmla="*/ 50255 h 57302"/>
                    <a:gd name="connsiteX5" fmla="*/ 26720 w 36827"/>
                    <a:gd name="connsiteY5" fmla="*/ 46347 h 57302"/>
                    <a:gd name="connsiteX6" fmla="*/ 29264 w 36827"/>
                    <a:gd name="connsiteY6" fmla="*/ 39784 h 57302"/>
                    <a:gd name="connsiteX7" fmla="*/ 30303 w 36827"/>
                    <a:gd name="connsiteY7" fmla="*/ 31357 h 57302"/>
                    <a:gd name="connsiteX8" fmla="*/ 30267 w 36827"/>
                    <a:gd name="connsiteY8" fmla="*/ 29995 h 57302"/>
                    <a:gd name="connsiteX9" fmla="*/ 24643 w 36827"/>
                    <a:gd name="connsiteY9" fmla="*/ 35338 h 57302"/>
                    <a:gd name="connsiteX10" fmla="*/ 16905 w 36827"/>
                    <a:gd name="connsiteY10" fmla="*/ 37382 h 57302"/>
                    <a:gd name="connsiteX11" fmla="*/ 5118 w 36827"/>
                    <a:gd name="connsiteY11" fmla="*/ 32326 h 57302"/>
                    <a:gd name="connsiteX12" fmla="*/ 318 w 36827"/>
                    <a:gd name="connsiteY12" fmla="*/ 19022 h 57302"/>
                    <a:gd name="connsiteX13" fmla="*/ 5333 w 36827"/>
                    <a:gd name="connsiteY13" fmla="*/ 5288 h 57302"/>
                    <a:gd name="connsiteX14" fmla="*/ 17943 w 36827"/>
                    <a:gd name="connsiteY14" fmla="*/ 52 h 57302"/>
                    <a:gd name="connsiteX15" fmla="*/ 27903 w 36827"/>
                    <a:gd name="connsiteY15" fmla="*/ 3029 h 57302"/>
                    <a:gd name="connsiteX16" fmla="*/ 34781 w 36827"/>
                    <a:gd name="connsiteY16" fmla="*/ 11420 h 57302"/>
                    <a:gd name="connsiteX17" fmla="*/ 37145 w 36827"/>
                    <a:gd name="connsiteY17" fmla="*/ 27198 h 57302"/>
                    <a:gd name="connsiteX18" fmla="*/ 34817 w 36827"/>
                    <a:gd name="connsiteY18" fmla="*/ 44338 h 57302"/>
                    <a:gd name="connsiteX19" fmla="*/ 27867 w 36827"/>
                    <a:gd name="connsiteY19" fmla="*/ 54020 h 57302"/>
                    <a:gd name="connsiteX20" fmla="*/ 17084 w 36827"/>
                    <a:gd name="connsiteY20" fmla="*/ 57355 h 57302"/>
                    <a:gd name="connsiteX21" fmla="*/ 6336 w 36827"/>
                    <a:gd name="connsiteY21" fmla="*/ 53698 h 57302"/>
                    <a:gd name="connsiteX22" fmla="*/ 1357 w 36827"/>
                    <a:gd name="connsiteY22" fmla="*/ 43406 h 57302"/>
                    <a:gd name="connsiteX23" fmla="*/ 29515 w 36827"/>
                    <a:gd name="connsiteY23" fmla="*/ 18663 h 57302"/>
                    <a:gd name="connsiteX24" fmla="*/ 26362 w 36827"/>
                    <a:gd name="connsiteY24" fmla="*/ 9268 h 57302"/>
                    <a:gd name="connsiteX25" fmla="*/ 18767 w 36827"/>
                    <a:gd name="connsiteY25" fmla="*/ 5754 h 57302"/>
                    <a:gd name="connsiteX26" fmla="*/ 10779 w 36827"/>
                    <a:gd name="connsiteY26" fmla="*/ 9519 h 57302"/>
                    <a:gd name="connsiteX27" fmla="*/ 7375 w 36827"/>
                    <a:gd name="connsiteY27" fmla="*/ 19237 h 57302"/>
                    <a:gd name="connsiteX28" fmla="*/ 10600 w 36827"/>
                    <a:gd name="connsiteY28" fmla="*/ 27951 h 57302"/>
                    <a:gd name="connsiteX29" fmla="*/ 18588 w 36827"/>
                    <a:gd name="connsiteY29" fmla="*/ 31286 h 57302"/>
                    <a:gd name="connsiteX30" fmla="*/ 26434 w 36827"/>
                    <a:gd name="connsiteY30" fmla="*/ 27951 h 57302"/>
                    <a:gd name="connsiteX31" fmla="*/ 29515 w 36827"/>
                    <a:gd name="connsiteY31" fmla="*/ 18663 h 5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6827" h="57302">
                      <a:moveTo>
                        <a:pt x="1357" y="43406"/>
                      </a:moveTo>
                      <a:lnTo>
                        <a:pt x="7949" y="42796"/>
                      </a:lnTo>
                      <a:cubicBezTo>
                        <a:pt x="8486" y="45916"/>
                        <a:pt x="9561" y="48175"/>
                        <a:pt x="11173" y="49574"/>
                      </a:cubicBezTo>
                      <a:cubicBezTo>
                        <a:pt x="12713" y="51008"/>
                        <a:pt x="14719" y="51725"/>
                        <a:pt x="17227" y="51690"/>
                      </a:cubicBezTo>
                      <a:cubicBezTo>
                        <a:pt x="19305" y="51725"/>
                        <a:pt x="21168" y="51223"/>
                        <a:pt x="22780" y="50255"/>
                      </a:cubicBezTo>
                      <a:cubicBezTo>
                        <a:pt x="24356" y="49287"/>
                        <a:pt x="25681" y="47996"/>
                        <a:pt x="26720" y="46347"/>
                      </a:cubicBezTo>
                      <a:cubicBezTo>
                        <a:pt x="27724" y="44733"/>
                        <a:pt x="28547" y="42545"/>
                        <a:pt x="29264" y="39784"/>
                      </a:cubicBezTo>
                      <a:cubicBezTo>
                        <a:pt x="29909" y="37059"/>
                        <a:pt x="30267" y="34262"/>
                        <a:pt x="30303" y="31357"/>
                      </a:cubicBezTo>
                      <a:cubicBezTo>
                        <a:pt x="30267" y="31071"/>
                        <a:pt x="30267" y="30604"/>
                        <a:pt x="30267" y="29995"/>
                      </a:cubicBezTo>
                      <a:cubicBezTo>
                        <a:pt x="28906" y="32218"/>
                        <a:pt x="27007" y="34011"/>
                        <a:pt x="24643" y="35338"/>
                      </a:cubicBezTo>
                      <a:cubicBezTo>
                        <a:pt x="22207" y="36736"/>
                        <a:pt x="19627" y="37418"/>
                        <a:pt x="16905" y="37382"/>
                      </a:cubicBezTo>
                      <a:cubicBezTo>
                        <a:pt x="12247" y="37418"/>
                        <a:pt x="8343" y="35732"/>
                        <a:pt x="5118" y="32326"/>
                      </a:cubicBezTo>
                      <a:cubicBezTo>
                        <a:pt x="1894" y="28991"/>
                        <a:pt x="282" y="24544"/>
                        <a:pt x="318" y="19022"/>
                      </a:cubicBezTo>
                      <a:cubicBezTo>
                        <a:pt x="282" y="13356"/>
                        <a:pt x="1966" y="8766"/>
                        <a:pt x="5333" y="5288"/>
                      </a:cubicBezTo>
                      <a:cubicBezTo>
                        <a:pt x="8665" y="1810"/>
                        <a:pt x="12856" y="88"/>
                        <a:pt x="17943" y="52"/>
                      </a:cubicBezTo>
                      <a:cubicBezTo>
                        <a:pt x="21562" y="88"/>
                        <a:pt x="24893" y="1057"/>
                        <a:pt x="27903" y="3029"/>
                      </a:cubicBezTo>
                      <a:cubicBezTo>
                        <a:pt x="30912" y="5001"/>
                        <a:pt x="33205" y="7798"/>
                        <a:pt x="34781" y="11420"/>
                      </a:cubicBezTo>
                      <a:cubicBezTo>
                        <a:pt x="36357" y="15077"/>
                        <a:pt x="37145" y="20349"/>
                        <a:pt x="37145" y="27198"/>
                      </a:cubicBezTo>
                      <a:cubicBezTo>
                        <a:pt x="37145" y="34405"/>
                        <a:pt x="36357" y="40107"/>
                        <a:pt x="34817" y="44338"/>
                      </a:cubicBezTo>
                      <a:cubicBezTo>
                        <a:pt x="33240" y="48570"/>
                        <a:pt x="30912" y="51797"/>
                        <a:pt x="27867" y="54020"/>
                      </a:cubicBezTo>
                      <a:cubicBezTo>
                        <a:pt x="24786" y="56244"/>
                        <a:pt x="21203" y="57355"/>
                        <a:pt x="17084" y="57355"/>
                      </a:cubicBezTo>
                      <a:cubicBezTo>
                        <a:pt x="12677" y="57355"/>
                        <a:pt x="9095" y="56136"/>
                        <a:pt x="6336" y="53698"/>
                      </a:cubicBezTo>
                      <a:cubicBezTo>
                        <a:pt x="3542" y="51259"/>
                        <a:pt x="1894" y="47853"/>
                        <a:pt x="1357" y="43406"/>
                      </a:cubicBezTo>
                      <a:close/>
                      <a:moveTo>
                        <a:pt x="29515" y="18663"/>
                      </a:moveTo>
                      <a:cubicBezTo>
                        <a:pt x="29515" y="14755"/>
                        <a:pt x="28440" y="11599"/>
                        <a:pt x="26362" y="9268"/>
                      </a:cubicBezTo>
                      <a:cubicBezTo>
                        <a:pt x="24213" y="6937"/>
                        <a:pt x="21705" y="5790"/>
                        <a:pt x="18767" y="5754"/>
                      </a:cubicBezTo>
                      <a:cubicBezTo>
                        <a:pt x="15687" y="5790"/>
                        <a:pt x="13000" y="7045"/>
                        <a:pt x="10779" y="9519"/>
                      </a:cubicBezTo>
                      <a:cubicBezTo>
                        <a:pt x="8486" y="12065"/>
                        <a:pt x="7375" y="15293"/>
                        <a:pt x="7375" y="19237"/>
                      </a:cubicBezTo>
                      <a:cubicBezTo>
                        <a:pt x="7375" y="22823"/>
                        <a:pt x="8450" y="25728"/>
                        <a:pt x="10600" y="27951"/>
                      </a:cubicBezTo>
                      <a:cubicBezTo>
                        <a:pt x="12749" y="30210"/>
                        <a:pt x="15400" y="31322"/>
                        <a:pt x="18588" y="31286"/>
                      </a:cubicBezTo>
                      <a:cubicBezTo>
                        <a:pt x="21741" y="31322"/>
                        <a:pt x="24356" y="30210"/>
                        <a:pt x="26434" y="27951"/>
                      </a:cubicBezTo>
                      <a:cubicBezTo>
                        <a:pt x="28476" y="25728"/>
                        <a:pt x="29515" y="22644"/>
                        <a:pt x="29515" y="1866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6872C466-26A2-4B82-0A5E-7E87730920AB}"/>
                    </a:ext>
                  </a:extLst>
                </p:cNvPr>
                <p:cNvSpPr/>
                <p:nvPr/>
              </p:nvSpPr>
              <p:spPr>
                <a:xfrm>
                  <a:off x="3601135" y="1724511"/>
                  <a:ext cx="36684" cy="57338"/>
                </a:xfrm>
                <a:custGeom>
                  <a:avLst/>
                  <a:gdLst>
                    <a:gd name="connsiteX0" fmla="*/ 322 w 36684"/>
                    <a:gd name="connsiteY0" fmla="*/ 41577 h 57338"/>
                    <a:gd name="connsiteX1" fmla="*/ 7200 w 36684"/>
                    <a:gd name="connsiteY1" fmla="*/ 40645 h 57338"/>
                    <a:gd name="connsiteX2" fmla="*/ 11213 w 36684"/>
                    <a:gd name="connsiteY2" fmla="*/ 49108 h 57338"/>
                    <a:gd name="connsiteX3" fmla="*/ 18163 w 36684"/>
                    <a:gd name="connsiteY3" fmla="*/ 51690 h 57338"/>
                    <a:gd name="connsiteX4" fmla="*/ 26366 w 36684"/>
                    <a:gd name="connsiteY4" fmla="*/ 48319 h 57338"/>
                    <a:gd name="connsiteX5" fmla="*/ 29698 w 36684"/>
                    <a:gd name="connsiteY5" fmla="*/ 39964 h 57338"/>
                    <a:gd name="connsiteX6" fmla="*/ 26581 w 36684"/>
                    <a:gd name="connsiteY6" fmla="*/ 32146 h 57338"/>
                    <a:gd name="connsiteX7" fmla="*/ 18736 w 36684"/>
                    <a:gd name="connsiteY7" fmla="*/ 29062 h 57338"/>
                    <a:gd name="connsiteX8" fmla="*/ 13899 w 36684"/>
                    <a:gd name="connsiteY8" fmla="*/ 29851 h 57338"/>
                    <a:gd name="connsiteX9" fmla="*/ 14652 w 36684"/>
                    <a:gd name="connsiteY9" fmla="*/ 23791 h 57338"/>
                    <a:gd name="connsiteX10" fmla="*/ 15762 w 36684"/>
                    <a:gd name="connsiteY10" fmla="*/ 23863 h 57338"/>
                    <a:gd name="connsiteX11" fmla="*/ 23680 w 36684"/>
                    <a:gd name="connsiteY11" fmla="*/ 21568 h 57338"/>
                    <a:gd name="connsiteX12" fmla="*/ 27190 w 36684"/>
                    <a:gd name="connsiteY12" fmla="*/ 14504 h 57338"/>
                    <a:gd name="connsiteX13" fmla="*/ 24611 w 36684"/>
                    <a:gd name="connsiteY13" fmla="*/ 8228 h 57338"/>
                    <a:gd name="connsiteX14" fmla="*/ 18019 w 36684"/>
                    <a:gd name="connsiteY14" fmla="*/ 5718 h 57338"/>
                    <a:gd name="connsiteX15" fmla="*/ 11320 w 36684"/>
                    <a:gd name="connsiteY15" fmla="*/ 8264 h 57338"/>
                    <a:gd name="connsiteX16" fmla="*/ 7881 w 36684"/>
                    <a:gd name="connsiteY16" fmla="*/ 15830 h 57338"/>
                    <a:gd name="connsiteX17" fmla="*/ 1003 w 36684"/>
                    <a:gd name="connsiteY17" fmla="*/ 14611 h 57338"/>
                    <a:gd name="connsiteX18" fmla="*/ 6735 w 36684"/>
                    <a:gd name="connsiteY18" fmla="*/ 3889 h 57338"/>
                    <a:gd name="connsiteX19" fmla="*/ 17876 w 36684"/>
                    <a:gd name="connsiteY19" fmla="*/ 52 h 57338"/>
                    <a:gd name="connsiteX20" fmla="*/ 26295 w 36684"/>
                    <a:gd name="connsiteY20" fmla="*/ 2025 h 57338"/>
                    <a:gd name="connsiteX21" fmla="*/ 32206 w 36684"/>
                    <a:gd name="connsiteY21" fmla="*/ 7404 h 57338"/>
                    <a:gd name="connsiteX22" fmla="*/ 34248 w 36684"/>
                    <a:gd name="connsiteY22" fmla="*/ 14647 h 57338"/>
                    <a:gd name="connsiteX23" fmla="*/ 32277 w 36684"/>
                    <a:gd name="connsiteY23" fmla="*/ 21281 h 57338"/>
                    <a:gd name="connsiteX24" fmla="*/ 26545 w 36684"/>
                    <a:gd name="connsiteY24" fmla="*/ 26014 h 57338"/>
                    <a:gd name="connsiteX25" fmla="*/ 34248 w 36684"/>
                    <a:gd name="connsiteY25" fmla="*/ 30784 h 57338"/>
                    <a:gd name="connsiteX26" fmla="*/ 37006 w 36684"/>
                    <a:gd name="connsiteY26" fmla="*/ 39820 h 57338"/>
                    <a:gd name="connsiteX27" fmla="*/ 31633 w 36684"/>
                    <a:gd name="connsiteY27" fmla="*/ 52299 h 57338"/>
                    <a:gd name="connsiteX28" fmla="*/ 18127 w 36684"/>
                    <a:gd name="connsiteY28" fmla="*/ 57391 h 57338"/>
                    <a:gd name="connsiteX29" fmla="*/ 5875 w 36684"/>
                    <a:gd name="connsiteY29" fmla="*/ 52980 h 57338"/>
                    <a:gd name="connsiteX30" fmla="*/ 322 w 36684"/>
                    <a:gd name="connsiteY30" fmla="*/ 41577 h 57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36684" h="57338">
                      <a:moveTo>
                        <a:pt x="322" y="41577"/>
                      </a:moveTo>
                      <a:lnTo>
                        <a:pt x="7200" y="40645"/>
                      </a:lnTo>
                      <a:cubicBezTo>
                        <a:pt x="7953" y="44589"/>
                        <a:pt x="9314" y="47422"/>
                        <a:pt x="11213" y="49108"/>
                      </a:cubicBezTo>
                      <a:cubicBezTo>
                        <a:pt x="13111" y="50865"/>
                        <a:pt x="15404" y="51725"/>
                        <a:pt x="18163" y="51690"/>
                      </a:cubicBezTo>
                      <a:cubicBezTo>
                        <a:pt x="21387" y="51725"/>
                        <a:pt x="24145" y="50578"/>
                        <a:pt x="26366" y="48319"/>
                      </a:cubicBezTo>
                      <a:cubicBezTo>
                        <a:pt x="28587" y="46096"/>
                        <a:pt x="29698" y="43334"/>
                        <a:pt x="29698" y="39964"/>
                      </a:cubicBezTo>
                      <a:cubicBezTo>
                        <a:pt x="29698" y="36844"/>
                        <a:pt x="28659" y="34226"/>
                        <a:pt x="26581" y="32146"/>
                      </a:cubicBezTo>
                      <a:cubicBezTo>
                        <a:pt x="24503" y="30102"/>
                        <a:pt x="21888" y="29062"/>
                        <a:pt x="18736" y="29062"/>
                      </a:cubicBezTo>
                      <a:cubicBezTo>
                        <a:pt x="17446" y="29062"/>
                        <a:pt x="15834" y="29349"/>
                        <a:pt x="13899" y="29851"/>
                      </a:cubicBezTo>
                      <a:lnTo>
                        <a:pt x="14652" y="23791"/>
                      </a:lnTo>
                      <a:cubicBezTo>
                        <a:pt x="15082" y="23863"/>
                        <a:pt x="15440" y="23899"/>
                        <a:pt x="15762" y="23863"/>
                      </a:cubicBezTo>
                      <a:cubicBezTo>
                        <a:pt x="18664" y="23899"/>
                        <a:pt x="21315" y="23146"/>
                        <a:pt x="23680" y="21568"/>
                      </a:cubicBezTo>
                      <a:cubicBezTo>
                        <a:pt x="26008" y="20062"/>
                        <a:pt x="27155" y="17695"/>
                        <a:pt x="27190" y="14504"/>
                      </a:cubicBezTo>
                      <a:cubicBezTo>
                        <a:pt x="27155" y="11994"/>
                        <a:pt x="26295" y="9914"/>
                        <a:pt x="24611" y="8228"/>
                      </a:cubicBezTo>
                      <a:cubicBezTo>
                        <a:pt x="22891" y="6579"/>
                        <a:pt x="20706" y="5718"/>
                        <a:pt x="18019" y="5718"/>
                      </a:cubicBezTo>
                      <a:cubicBezTo>
                        <a:pt x="15332" y="5718"/>
                        <a:pt x="13111" y="6579"/>
                        <a:pt x="11320" y="8264"/>
                      </a:cubicBezTo>
                      <a:cubicBezTo>
                        <a:pt x="9529" y="9950"/>
                        <a:pt x="8383" y="12460"/>
                        <a:pt x="7881" y="15830"/>
                      </a:cubicBezTo>
                      <a:lnTo>
                        <a:pt x="1003" y="14611"/>
                      </a:lnTo>
                      <a:cubicBezTo>
                        <a:pt x="1827" y="10021"/>
                        <a:pt x="3725" y="6435"/>
                        <a:pt x="6735" y="3889"/>
                      </a:cubicBezTo>
                      <a:cubicBezTo>
                        <a:pt x="9708" y="1343"/>
                        <a:pt x="13434" y="88"/>
                        <a:pt x="17876" y="52"/>
                      </a:cubicBezTo>
                      <a:cubicBezTo>
                        <a:pt x="20921" y="88"/>
                        <a:pt x="23715" y="734"/>
                        <a:pt x="26295" y="2025"/>
                      </a:cubicBezTo>
                      <a:cubicBezTo>
                        <a:pt x="28838" y="3352"/>
                        <a:pt x="30809" y="5144"/>
                        <a:pt x="32206" y="7404"/>
                      </a:cubicBezTo>
                      <a:cubicBezTo>
                        <a:pt x="33531" y="9699"/>
                        <a:pt x="34212" y="12101"/>
                        <a:pt x="34248" y="14647"/>
                      </a:cubicBezTo>
                      <a:cubicBezTo>
                        <a:pt x="34212" y="17086"/>
                        <a:pt x="33567" y="19309"/>
                        <a:pt x="32277" y="21281"/>
                      </a:cubicBezTo>
                      <a:cubicBezTo>
                        <a:pt x="30988" y="23289"/>
                        <a:pt x="29053" y="24867"/>
                        <a:pt x="26545" y="26014"/>
                      </a:cubicBezTo>
                      <a:cubicBezTo>
                        <a:pt x="29805" y="26803"/>
                        <a:pt x="32385" y="28381"/>
                        <a:pt x="34248" y="30784"/>
                      </a:cubicBezTo>
                      <a:cubicBezTo>
                        <a:pt x="36075" y="33186"/>
                        <a:pt x="37006" y="36198"/>
                        <a:pt x="37006" y="39820"/>
                      </a:cubicBezTo>
                      <a:cubicBezTo>
                        <a:pt x="37006" y="44733"/>
                        <a:pt x="35215" y="48892"/>
                        <a:pt x="31633" y="52299"/>
                      </a:cubicBezTo>
                      <a:cubicBezTo>
                        <a:pt x="28050" y="55670"/>
                        <a:pt x="23536" y="57355"/>
                        <a:pt x="18127" y="57391"/>
                      </a:cubicBezTo>
                      <a:cubicBezTo>
                        <a:pt x="13183" y="57355"/>
                        <a:pt x="9099" y="55921"/>
                        <a:pt x="5875" y="52980"/>
                      </a:cubicBezTo>
                      <a:cubicBezTo>
                        <a:pt x="2615" y="50076"/>
                        <a:pt x="752" y="46275"/>
                        <a:pt x="322" y="4157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C24C55F2-5D95-8672-C7F7-8C7B3157C9A4}"/>
                    </a:ext>
                  </a:extLst>
                </p:cNvPr>
                <p:cNvSpPr/>
                <p:nvPr/>
              </p:nvSpPr>
              <p:spPr>
                <a:xfrm>
                  <a:off x="3644249" y="1739285"/>
                  <a:ext cx="37436" cy="42492"/>
                </a:xfrm>
                <a:custGeom>
                  <a:avLst/>
                  <a:gdLst>
                    <a:gd name="connsiteX0" fmla="*/ 30420 w 37436"/>
                    <a:gd name="connsiteY0" fmla="*/ 28525 h 42492"/>
                    <a:gd name="connsiteX1" fmla="*/ 37513 w 37436"/>
                    <a:gd name="connsiteY1" fmla="*/ 29421 h 42492"/>
                    <a:gd name="connsiteX2" fmla="*/ 31280 w 37436"/>
                    <a:gd name="connsiteY2" fmla="*/ 39103 h 42492"/>
                    <a:gd name="connsiteX3" fmla="*/ 19673 w 37436"/>
                    <a:gd name="connsiteY3" fmla="*/ 42545 h 42492"/>
                    <a:gd name="connsiteX4" fmla="*/ 5522 w 37436"/>
                    <a:gd name="connsiteY4" fmla="*/ 37059 h 42492"/>
                    <a:gd name="connsiteX5" fmla="*/ 327 w 37436"/>
                    <a:gd name="connsiteY5" fmla="*/ 21640 h 42492"/>
                    <a:gd name="connsiteX6" fmla="*/ 5594 w 37436"/>
                    <a:gd name="connsiteY6" fmla="*/ 5718 h 42492"/>
                    <a:gd name="connsiteX7" fmla="*/ 19278 w 37436"/>
                    <a:gd name="connsiteY7" fmla="*/ 52 h 42492"/>
                    <a:gd name="connsiteX8" fmla="*/ 32605 w 37436"/>
                    <a:gd name="connsiteY8" fmla="*/ 5611 h 42492"/>
                    <a:gd name="connsiteX9" fmla="*/ 37764 w 37436"/>
                    <a:gd name="connsiteY9" fmla="*/ 21209 h 42492"/>
                    <a:gd name="connsiteX10" fmla="*/ 37728 w 37436"/>
                    <a:gd name="connsiteY10" fmla="*/ 23074 h 42492"/>
                    <a:gd name="connsiteX11" fmla="*/ 7421 w 37436"/>
                    <a:gd name="connsiteY11" fmla="*/ 23074 h 42492"/>
                    <a:gd name="connsiteX12" fmla="*/ 11218 w 37436"/>
                    <a:gd name="connsiteY12" fmla="*/ 33330 h 42492"/>
                    <a:gd name="connsiteX13" fmla="*/ 19708 w 37436"/>
                    <a:gd name="connsiteY13" fmla="*/ 36880 h 42492"/>
                    <a:gd name="connsiteX14" fmla="*/ 26157 w 37436"/>
                    <a:gd name="connsiteY14" fmla="*/ 34907 h 42492"/>
                    <a:gd name="connsiteX15" fmla="*/ 30420 w 37436"/>
                    <a:gd name="connsiteY15" fmla="*/ 28525 h 42492"/>
                    <a:gd name="connsiteX16" fmla="*/ 7815 w 37436"/>
                    <a:gd name="connsiteY16" fmla="*/ 17408 h 42492"/>
                    <a:gd name="connsiteX17" fmla="*/ 30491 w 37436"/>
                    <a:gd name="connsiteY17" fmla="*/ 17408 h 42492"/>
                    <a:gd name="connsiteX18" fmla="*/ 27876 w 37436"/>
                    <a:gd name="connsiteY18" fmla="*/ 9699 h 42492"/>
                    <a:gd name="connsiteX19" fmla="*/ 19350 w 37436"/>
                    <a:gd name="connsiteY19" fmla="*/ 5718 h 42492"/>
                    <a:gd name="connsiteX20" fmla="*/ 11397 w 37436"/>
                    <a:gd name="connsiteY20" fmla="*/ 8910 h 42492"/>
                    <a:gd name="connsiteX21" fmla="*/ 7815 w 37436"/>
                    <a:gd name="connsiteY21" fmla="*/ 17408 h 42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7436" h="42492">
                      <a:moveTo>
                        <a:pt x="30420" y="28525"/>
                      </a:moveTo>
                      <a:lnTo>
                        <a:pt x="37513" y="29421"/>
                      </a:lnTo>
                      <a:cubicBezTo>
                        <a:pt x="36367" y="33616"/>
                        <a:pt x="34289" y="36844"/>
                        <a:pt x="31280" y="39103"/>
                      </a:cubicBezTo>
                      <a:cubicBezTo>
                        <a:pt x="28199" y="41398"/>
                        <a:pt x="24330" y="42510"/>
                        <a:pt x="19673" y="42545"/>
                      </a:cubicBezTo>
                      <a:cubicBezTo>
                        <a:pt x="13690" y="42510"/>
                        <a:pt x="8997" y="40717"/>
                        <a:pt x="5522" y="37059"/>
                      </a:cubicBezTo>
                      <a:cubicBezTo>
                        <a:pt x="2047" y="33401"/>
                        <a:pt x="292" y="28274"/>
                        <a:pt x="327" y="21640"/>
                      </a:cubicBezTo>
                      <a:cubicBezTo>
                        <a:pt x="292" y="14826"/>
                        <a:pt x="2047" y="9519"/>
                        <a:pt x="5594" y="5718"/>
                      </a:cubicBezTo>
                      <a:cubicBezTo>
                        <a:pt x="9104" y="1989"/>
                        <a:pt x="13690" y="88"/>
                        <a:pt x="19278" y="52"/>
                      </a:cubicBezTo>
                      <a:cubicBezTo>
                        <a:pt x="24724" y="88"/>
                        <a:pt x="29166" y="1953"/>
                        <a:pt x="32605" y="5611"/>
                      </a:cubicBezTo>
                      <a:cubicBezTo>
                        <a:pt x="36044" y="9340"/>
                        <a:pt x="37764" y="14539"/>
                        <a:pt x="37764" y="21209"/>
                      </a:cubicBezTo>
                      <a:cubicBezTo>
                        <a:pt x="37764" y="21640"/>
                        <a:pt x="37728" y="22249"/>
                        <a:pt x="37728" y="23074"/>
                      </a:cubicBezTo>
                      <a:lnTo>
                        <a:pt x="7421" y="23074"/>
                      </a:lnTo>
                      <a:cubicBezTo>
                        <a:pt x="7636" y="27556"/>
                        <a:pt x="8925" y="30963"/>
                        <a:pt x="11218" y="33330"/>
                      </a:cubicBezTo>
                      <a:cubicBezTo>
                        <a:pt x="13475" y="35696"/>
                        <a:pt x="16305" y="36880"/>
                        <a:pt x="19708" y="36880"/>
                      </a:cubicBezTo>
                      <a:cubicBezTo>
                        <a:pt x="22216" y="36880"/>
                        <a:pt x="24365" y="36234"/>
                        <a:pt x="26157" y="34907"/>
                      </a:cubicBezTo>
                      <a:cubicBezTo>
                        <a:pt x="27948" y="33581"/>
                        <a:pt x="29345" y="31465"/>
                        <a:pt x="30420" y="28525"/>
                      </a:cubicBezTo>
                      <a:close/>
                      <a:moveTo>
                        <a:pt x="7815" y="17408"/>
                      </a:moveTo>
                      <a:lnTo>
                        <a:pt x="30491" y="17408"/>
                      </a:lnTo>
                      <a:cubicBezTo>
                        <a:pt x="30169" y="14002"/>
                        <a:pt x="29309" y="11456"/>
                        <a:pt x="27876" y="9699"/>
                      </a:cubicBezTo>
                      <a:cubicBezTo>
                        <a:pt x="25691" y="7081"/>
                        <a:pt x="22825" y="5754"/>
                        <a:pt x="19350" y="5718"/>
                      </a:cubicBezTo>
                      <a:cubicBezTo>
                        <a:pt x="16162" y="5754"/>
                        <a:pt x="13511" y="6794"/>
                        <a:pt x="11397" y="8910"/>
                      </a:cubicBezTo>
                      <a:cubicBezTo>
                        <a:pt x="9212" y="11025"/>
                        <a:pt x="8030" y="13858"/>
                        <a:pt x="7815" y="1740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17659194-69FB-59E4-EE38-C1DB768DC74C}"/>
                    </a:ext>
                  </a:extLst>
                </p:cNvPr>
                <p:cNvSpPr/>
                <p:nvPr/>
              </p:nvSpPr>
              <p:spPr>
                <a:xfrm>
                  <a:off x="3687390" y="1757071"/>
                  <a:ext cx="21136" cy="6956"/>
                </a:xfrm>
                <a:custGeom>
                  <a:avLst/>
                  <a:gdLst>
                    <a:gd name="connsiteX0" fmla="*/ 332 w 21136"/>
                    <a:gd name="connsiteY0" fmla="*/ 7009 h 6956"/>
                    <a:gd name="connsiteX1" fmla="*/ 332 w 21136"/>
                    <a:gd name="connsiteY1" fmla="*/ 52 h 6956"/>
                    <a:gd name="connsiteX2" fmla="*/ 21468 w 21136"/>
                    <a:gd name="connsiteY2" fmla="*/ 52 h 6956"/>
                    <a:gd name="connsiteX3" fmla="*/ 21468 w 21136"/>
                    <a:gd name="connsiteY3" fmla="*/ 7009 h 69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136" h="6956">
                      <a:moveTo>
                        <a:pt x="332" y="7009"/>
                      </a:moveTo>
                      <a:lnTo>
                        <a:pt x="332" y="52"/>
                      </a:lnTo>
                      <a:lnTo>
                        <a:pt x="21468" y="52"/>
                      </a:lnTo>
                      <a:lnTo>
                        <a:pt x="21468" y="700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F7557D17-F8D6-8728-4151-6DDC3D71FCCF}"/>
                    </a:ext>
                  </a:extLst>
                </p:cNvPr>
                <p:cNvSpPr/>
                <p:nvPr/>
              </p:nvSpPr>
              <p:spPr>
                <a:xfrm>
                  <a:off x="3714241" y="1724511"/>
                  <a:ext cx="36542" cy="57302"/>
                </a:xfrm>
                <a:custGeom>
                  <a:avLst/>
                  <a:gdLst>
                    <a:gd name="connsiteX0" fmla="*/ 336 w 36542"/>
                    <a:gd name="connsiteY0" fmla="*/ 28740 h 57302"/>
                    <a:gd name="connsiteX1" fmla="*/ 2378 w 36542"/>
                    <a:gd name="connsiteY1" fmla="*/ 12711 h 57302"/>
                    <a:gd name="connsiteX2" fmla="*/ 8432 w 36542"/>
                    <a:gd name="connsiteY2" fmla="*/ 3352 h 57302"/>
                    <a:gd name="connsiteX3" fmla="*/ 18606 w 36542"/>
                    <a:gd name="connsiteY3" fmla="*/ 52 h 57302"/>
                    <a:gd name="connsiteX4" fmla="*/ 26523 w 36542"/>
                    <a:gd name="connsiteY4" fmla="*/ 1881 h 57302"/>
                    <a:gd name="connsiteX5" fmla="*/ 32112 w 36542"/>
                    <a:gd name="connsiteY5" fmla="*/ 7153 h 57302"/>
                    <a:gd name="connsiteX6" fmla="*/ 35587 w 36542"/>
                    <a:gd name="connsiteY6" fmla="*/ 15472 h 57302"/>
                    <a:gd name="connsiteX7" fmla="*/ 36876 w 36542"/>
                    <a:gd name="connsiteY7" fmla="*/ 28740 h 57302"/>
                    <a:gd name="connsiteX8" fmla="*/ 34835 w 36542"/>
                    <a:gd name="connsiteY8" fmla="*/ 44661 h 57302"/>
                    <a:gd name="connsiteX9" fmla="*/ 28780 w 36542"/>
                    <a:gd name="connsiteY9" fmla="*/ 54056 h 57302"/>
                    <a:gd name="connsiteX10" fmla="*/ 18606 w 36542"/>
                    <a:gd name="connsiteY10" fmla="*/ 57355 h 57302"/>
                    <a:gd name="connsiteX11" fmla="*/ 5853 w 36542"/>
                    <a:gd name="connsiteY11" fmla="*/ 51510 h 57302"/>
                    <a:gd name="connsiteX12" fmla="*/ 336 w 36542"/>
                    <a:gd name="connsiteY12" fmla="*/ 28740 h 57302"/>
                    <a:gd name="connsiteX13" fmla="*/ 7393 w 36542"/>
                    <a:gd name="connsiteY13" fmla="*/ 28740 h 57302"/>
                    <a:gd name="connsiteX14" fmla="*/ 10617 w 36542"/>
                    <a:gd name="connsiteY14" fmla="*/ 47135 h 57302"/>
                    <a:gd name="connsiteX15" fmla="*/ 18606 w 36542"/>
                    <a:gd name="connsiteY15" fmla="*/ 51690 h 57302"/>
                    <a:gd name="connsiteX16" fmla="*/ 26559 w 36542"/>
                    <a:gd name="connsiteY16" fmla="*/ 47100 h 57302"/>
                    <a:gd name="connsiteX17" fmla="*/ 29783 w 36542"/>
                    <a:gd name="connsiteY17" fmla="*/ 28740 h 57302"/>
                    <a:gd name="connsiteX18" fmla="*/ 26559 w 36542"/>
                    <a:gd name="connsiteY18" fmla="*/ 10308 h 57302"/>
                    <a:gd name="connsiteX19" fmla="*/ 18534 w 36542"/>
                    <a:gd name="connsiteY19" fmla="*/ 5754 h 57302"/>
                    <a:gd name="connsiteX20" fmla="*/ 10940 w 36542"/>
                    <a:gd name="connsiteY20" fmla="*/ 9770 h 57302"/>
                    <a:gd name="connsiteX21" fmla="*/ 7393 w 36542"/>
                    <a:gd name="connsiteY21" fmla="*/ 28740 h 57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36542" h="57302">
                      <a:moveTo>
                        <a:pt x="336" y="28740"/>
                      </a:moveTo>
                      <a:cubicBezTo>
                        <a:pt x="300" y="22106"/>
                        <a:pt x="981" y="16763"/>
                        <a:pt x="2378" y="12711"/>
                      </a:cubicBezTo>
                      <a:cubicBezTo>
                        <a:pt x="3703" y="8695"/>
                        <a:pt x="5709" y="5575"/>
                        <a:pt x="8432" y="3352"/>
                      </a:cubicBezTo>
                      <a:cubicBezTo>
                        <a:pt x="11083" y="1164"/>
                        <a:pt x="14486" y="88"/>
                        <a:pt x="18606" y="52"/>
                      </a:cubicBezTo>
                      <a:cubicBezTo>
                        <a:pt x="21580" y="88"/>
                        <a:pt x="24231" y="698"/>
                        <a:pt x="26523" y="1881"/>
                      </a:cubicBezTo>
                      <a:cubicBezTo>
                        <a:pt x="28780" y="3136"/>
                        <a:pt x="30643" y="4893"/>
                        <a:pt x="32112" y="7153"/>
                      </a:cubicBezTo>
                      <a:cubicBezTo>
                        <a:pt x="33581" y="9448"/>
                        <a:pt x="34727" y="12209"/>
                        <a:pt x="35587" y="15472"/>
                      </a:cubicBezTo>
                      <a:cubicBezTo>
                        <a:pt x="36411" y="18771"/>
                        <a:pt x="36841" y="23182"/>
                        <a:pt x="36876" y="28740"/>
                      </a:cubicBezTo>
                      <a:cubicBezTo>
                        <a:pt x="36841" y="35338"/>
                        <a:pt x="36160" y="40645"/>
                        <a:pt x="34835" y="44661"/>
                      </a:cubicBezTo>
                      <a:cubicBezTo>
                        <a:pt x="33473" y="48713"/>
                        <a:pt x="31467" y="51869"/>
                        <a:pt x="28780" y="54056"/>
                      </a:cubicBezTo>
                      <a:cubicBezTo>
                        <a:pt x="26058" y="56279"/>
                        <a:pt x="22654" y="57355"/>
                        <a:pt x="18606" y="57355"/>
                      </a:cubicBezTo>
                      <a:cubicBezTo>
                        <a:pt x="13197" y="57355"/>
                        <a:pt x="8934" y="55419"/>
                        <a:pt x="5853" y="51510"/>
                      </a:cubicBezTo>
                      <a:cubicBezTo>
                        <a:pt x="2127" y="46884"/>
                        <a:pt x="300" y="39282"/>
                        <a:pt x="336" y="28740"/>
                      </a:cubicBezTo>
                      <a:close/>
                      <a:moveTo>
                        <a:pt x="7393" y="28740"/>
                      </a:moveTo>
                      <a:cubicBezTo>
                        <a:pt x="7393" y="37956"/>
                        <a:pt x="8468" y="44087"/>
                        <a:pt x="10617" y="47135"/>
                      </a:cubicBezTo>
                      <a:cubicBezTo>
                        <a:pt x="12767" y="50183"/>
                        <a:pt x="15418" y="51725"/>
                        <a:pt x="18606" y="51690"/>
                      </a:cubicBezTo>
                      <a:cubicBezTo>
                        <a:pt x="21723" y="51725"/>
                        <a:pt x="24374" y="50183"/>
                        <a:pt x="26559" y="47100"/>
                      </a:cubicBezTo>
                      <a:cubicBezTo>
                        <a:pt x="28673" y="44052"/>
                        <a:pt x="29748" y="37920"/>
                        <a:pt x="29783" y="28740"/>
                      </a:cubicBezTo>
                      <a:cubicBezTo>
                        <a:pt x="29748" y="19488"/>
                        <a:pt x="28673" y="13356"/>
                        <a:pt x="26559" y="10308"/>
                      </a:cubicBezTo>
                      <a:cubicBezTo>
                        <a:pt x="24374" y="7296"/>
                        <a:pt x="21687" y="5790"/>
                        <a:pt x="18534" y="5754"/>
                      </a:cubicBezTo>
                      <a:cubicBezTo>
                        <a:pt x="15310" y="5790"/>
                        <a:pt x="12803" y="7117"/>
                        <a:pt x="10940" y="9770"/>
                      </a:cubicBezTo>
                      <a:cubicBezTo>
                        <a:pt x="8575" y="13213"/>
                        <a:pt x="7393" y="19524"/>
                        <a:pt x="7393" y="2874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  <p:sp>
              <p:nvSpPr>
                <p:cNvPr id="577" name="Freeform: Shape 576">
                  <a:extLst>
                    <a:ext uri="{FF2B5EF4-FFF2-40B4-BE49-F238E27FC236}">
                      <a16:creationId xmlns:a16="http://schemas.microsoft.com/office/drawing/2014/main" id="{D91726B7-C96D-AF10-0F4D-0C584463F978}"/>
                    </a:ext>
                  </a:extLst>
                </p:cNvPr>
                <p:cNvSpPr/>
                <p:nvPr/>
              </p:nvSpPr>
              <p:spPr>
                <a:xfrm>
                  <a:off x="3757777" y="1725515"/>
                  <a:ext cx="37149" cy="56298"/>
                </a:xfrm>
                <a:custGeom>
                  <a:avLst/>
                  <a:gdLst>
                    <a:gd name="connsiteX0" fmla="*/ 339 w 37149"/>
                    <a:gd name="connsiteY0" fmla="*/ 40681 h 56298"/>
                    <a:gd name="connsiteX1" fmla="*/ 7540 w 37149"/>
                    <a:gd name="connsiteY1" fmla="*/ 40071 h 56298"/>
                    <a:gd name="connsiteX2" fmla="*/ 11266 w 37149"/>
                    <a:gd name="connsiteY2" fmla="*/ 48032 h 56298"/>
                    <a:gd name="connsiteX3" fmla="*/ 18323 w 37149"/>
                    <a:gd name="connsiteY3" fmla="*/ 50685 h 56298"/>
                    <a:gd name="connsiteX4" fmla="*/ 26742 w 37149"/>
                    <a:gd name="connsiteY4" fmla="*/ 46956 h 56298"/>
                    <a:gd name="connsiteX5" fmla="*/ 30181 w 37149"/>
                    <a:gd name="connsiteY5" fmla="*/ 36987 h 56298"/>
                    <a:gd name="connsiteX6" fmla="*/ 26849 w 37149"/>
                    <a:gd name="connsiteY6" fmla="*/ 27700 h 56298"/>
                    <a:gd name="connsiteX7" fmla="*/ 18216 w 37149"/>
                    <a:gd name="connsiteY7" fmla="*/ 24293 h 56298"/>
                    <a:gd name="connsiteX8" fmla="*/ 12197 w 37149"/>
                    <a:gd name="connsiteY8" fmla="*/ 25799 h 56298"/>
                    <a:gd name="connsiteX9" fmla="*/ 8006 w 37149"/>
                    <a:gd name="connsiteY9" fmla="*/ 29708 h 56298"/>
                    <a:gd name="connsiteX10" fmla="*/ 1557 w 37149"/>
                    <a:gd name="connsiteY10" fmla="*/ 28883 h 56298"/>
                    <a:gd name="connsiteX11" fmla="*/ 6967 w 37149"/>
                    <a:gd name="connsiteY11" fmla="*/ 52 h 56298"/>
                    <a:gd name="connsiteX12" fmla="*/ 34838 w 37149"/>
                    <a:gd name="connsiteY12" fmla="*/ 52 h 56298"/>
                    <a:gd name="connsiteX13" fmla="*/ 34838 w 37149"/>
                    <a:gd name="connsiteY13" fmla="*/ 6651 h 56298"/>
                    <a:gd name="connsiteX14" fmla="*/ 12484 w 37149"/>
                    <a:gd name="connsiteY14" fmla="*/ 6651 h 56298"/>
                    <a:gd name="connsiteX15" fmla="*/ 9474 w 37149"/>
                    <a:gd name="connsiteY15" fmla="*/ 21711 h 56298"/>
                    <a:gd name="connsiteX16" fmla="*/ 20043 w 37149"/>
                    <a:gd name="connsiteY16" fmla="*/ 18197 h 56298"/>
                    <a:gd name="connsiteX17" fmla="*/ 32438 w 37149"/>
                    <a:gd name="connsiteY17" fmla="*/ 23289 h 56298"/>
                    <a:gd name="connsiteX18" fmla="*/ 37489 w 37149"/>
                    <a:gd name="connsiteY18" fmla="*/ 36378 h 56298"/>
                    <a:gd name="connsiteX19" fmla="*/ 33047 w 37149"/>
                    <a:gd name="connsiteY19" fmla="*/ 49538 h 56298"/>
                    <a:gd name="connsiteX20" fmla="*/ 18323 w 37149"/>
                    <a:gd name="connsiteY20" fmla="*/ 56351 h 56298"/>
                    <a:gd name="connsiteX21" fmla="*/ 5856 w 37149"/>
                    <a:gd name="connsiteY21" fmla="*/ 52084 h 56298"/>
                    <a:gd name="connsiteX22" fmla="*/ 339 w 37149"/>
                    <a:gd name="connsiteY22" fmla="*/ 40681 h 562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7149" h="56298">
                      <a:moveTo>
                        <a:pt x="339" y="40681"/>
                      </a:moveTo>
                      <a:lnTo>
                        <a:pt x="7540" y="40071"/>
                      </a:lnTo>
                      <a:cubicBezTo>
                        <a:pt x="8077" y="43621"/>
                        <a:pt x="9331" y="46275"/>
                        <a:pt x="11266" y="48032"/>
                      </a:cubicBezTo>
                      <a:cubicBezTo>
                        <a:pt x="13200" y="49825"/>
                        <a:pt x="15529" y="50721"/>
                        <a:pt x="18323" y="50685"/>
                      </a:cubicBezTo>
                      <a:cubicBezTo>
                        <a:pt x="21619" y="50721"/>
                        <a:pt x="24449" y="49466"/>
                        <a:pt x="26742" y="46956"/>
                      </a:cubicBezTo>
                      <a:cubicBezTo>
                        <a:pt x="29034" y="44482"/>
                        <a:pt x="30181" y="41147"/>
                        <a:pt x="30181" y="36987"/>
                      </a:cubicBezTo>
                      <a:cubicBezTo>
                        <a:pt x="30181" y="33043"/>
                        <a:pt x="29070" y="29959"/>
                        <a:pt x="26849" y="27700"/>
                      </a:cubicBezTo>
                      <a:cubicBezTo>
                        <a:pt x="24628" y="25441"/>
                        <a:pt x="21726" y="24293"/>
                        <a:pt x="18216" y="24293"/>
                      </a:cubicBezTo>
                      <a:cubicBezTo>
                        <a:pt x="15959" y="24293"/>
                        <a:pt x="13952" y="24795"/>
                        <a:pt x="12197" y="25799"/>
                      </a:cubicBezTo>
                      <a:cubicBezTo>
                        <a:pt x="10406" y="26803"/>
                        <a:pt x="9009" y="28130"/>
                        <a:pt x="8006" y="29708"/>
                      </a:cubicBezTo>
                      <a:lnTo>
                        <a:pt x="1557" y="28883"/>
                      </a:lnTo>
                      <a:lnTo>
                        <a:pt x="6967" y="52"/>
                      </a:lnTo>
                      <a:lnTo>
                        <a:pt x="34838" y="52"/>
                      </a:lnTo>
                      <a:lnTo>
                        <a:pt x="34838" y="6651"/>
                      </a:lnTo>
                      <a:lnTo>
                        <a:pt x="12484" y="6651"/>
                      </a:lnTo>
                      <a:lnTo>
                        <a:pt x="9474" y="21711"/>
                      </a:lnTo>
                      <a:cubicBezTo>
                        <a:pt x="12806" y="19380"/>
                        <a:pt x="16317" y="18233"/>
                        <a:pt x="20043" y="18197"/>
                      </a:cubicBezTo>
                      <a:cubicBezTo>
                        <a:pt x="24915" y="18233"/>
                        <a:pt x="29070" y="19918"/>
                        <a:pt x="32438" y="23289"/>
                      </a:cubicBezTo>
                      <a:cubicBezTo>
                        <a:pt x="35805" y="26696"/>
                        <a:pt x="37489" y="31070"/>
                        <a:pt x="37489" y="36378"/>
                      </a:cubicBezTo>
                      <a:cubicBezTo>
                        <a:pt x="37489" y="41470"/>
                        <a:pt x="35984" y="45844"/>
                        <a:pt x="33047" y="49538"/>
                      </a:cubicBezTo>
                      <a:cubicBezTo>
                        <a:pt x="29428" y="54092"/>
                        <a:pt x="24521" y="56351"/>
                        <a:pt x="18323" y="56351"/>
                      </a:cubicBezTo>
                      <a:cubicBezTo>
                        <a:pt x="13200" y="56351"/>
                        <a:pt x="9045" y="54953"/>
                        <a:pt x="5856" y="52084"/>
                      </a:cubicBezTo>
                      <a:cubicBezTo>
                        <a:pt x="2596" y="49251"/>
                        <a:pt x="769" y="45450"/>
                        <a:pt x="339" y="4068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16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2400" b="1"/>
                </a:p>
              </p:txBody>
            </p:sp>
          </p:grp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D17F2471-89E0-599B-B06F-FC360090FF12}"/>
                  </a:ext>
                </a:extLst>
              </p:cNvPr>
              <p:cNvSpPr/>
              <p:nvPr/>
            </p:nvSpPr>
            <p:spPr>
              <a:xfrm>
                <a:off x="1998591" y="1842774"/>
                <a:ext cx="9170" cy="30803"/>
              </a:xfrm>
              <a:custGeom>
                <a:avLst/>
                <a:gdLst>
                  <a:gd name="connsiteX0" fmla="*/ 0 w 9170"/>
                  <a:gd name="connsiteY0" fmla="*/ 30803 h 30803"/>
                  <a:gd name="connsiteX1" fmla="*/ 0 w 9170"/>
                  <a:gd name="connsiteY1" fmla="*/ 0 h 3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70" h="30803">
                    <a:moveTo>
                      <a:pt x="0" y="30803"/>
                    </a:moveTo>
                    <a:lnTo>
                      <a:pt x="0" y="0"/>
                    </a:lnTo>
                  </a:path>
                </a:pathLst>
              </a:custGeom>
              <a:noFill/>
              <a:ln w="977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C5027117-C088-AF39-FE10-7E7DEDF2B9D7}"/>
                  </a:ext>
                </a:extLst>
              </p:cNvPr>
              <p:cNvSpPr/>
              <p:nvPr/>
            </p:nvSpPr>
            <p:spPr>
              <a:xfrm>
                <a:off x="1998591" y="1842774"/>
                <a:ext cx="2911865" cy="9179"/>
              </a:xfrm>
              <a:custGeom>
                <a:avLst/>
                <a:gdLst>
                  <a:gd name="connsiteX0" fmla="*/ 0 w 2911865"/>
                  <a:gd name="connsiteY0" fmla="*/ 0 h 9179"/>
                  <a:gd name="connsiteX1" fmla="*/ 2911865 w 2911865"/>
                  <a:gd name="connsiteY1" fmla="*/ 0 h 91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911865" h="9179">
                    <a:moveTo>
                      <a:pt x="0" y="0"/>
                    </a:moveTo>
                    <a:lnTo>
                      <a:pt x="2911865" y="0"/>
                    </a:lnTo>
                  </a:path>
                </a:pathLst>
              </a:custGeom>
              <a:noFill/>
              <a:ln w="977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AB2E8B49-1A93-1388-8E3E-BE6E07F7920E}"/>
                  </a:ext>
                </a:extLst>
              </p:cNvPr>
              <p:cNvSpPr/>
              <p:nvPr/>
            </p:nvSpPr>
            <p:spPr>
              <a:xfrm>
                <a:off x="4910457" y="1842774"/>
                <a:ext cx="9170" cy="30803"/>
              </a:xfrm>
              <a:custGeom>
                <a:avLst/>
                <a:gdLst>
                  <a:gd name="connsiteX0" fmla="*/ 0 w 9170"/>
                  <a:gd name="connsiteY0" fmla="*/ 0 h 30803"/>
                  <a:gd name="connsiteX1" fmla="*/ 0 w 9170"/>
                  <a:gd name="connsiteY1" fmla="*/ 30803 h 30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170" h="30803">
                    <a:moveTo>
                      <a:pt x="0" y="0"/>
                    </a:moveTo>
                    <a:lnTo>
                      <a:pt x="0" y="30803"/>
                    </a:lnTo>
                  </a:path>
                </a:pathLst>
              </a:custGeom>
              <a:noFill/>
              <a:ln w="9775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2400" b="1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CEFE2E-5F7F-C0BE-D364-3423DB6CC281}"/>
                </a:ext>
              </a:extLst>
            </p:cNvPr>
            <p:cNvSpPr txBox="1"/>
            <p:nvPr/>
          </p:nvSpPr>
          <p:spPr>
            <a:xfrm>
              <a:off x="8548211" y="4257066"/>
              <a:ext cx="2275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Trebuchet MS" panose="020B0603020202020204" pitchFamily="34" charset="0"/>
                </a:rPr>
                <a:t>Significantly different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B7F0D67-F4F9-AFEA-7CC6-797C553CEA5A}"/>
              </a:ext>
            </a:extLst>
          </p:cNvPr>
          <p:cNvSpPr txBox="1"/>
          <p:nvPr/>
        </p:nvSpPr>
        <p:spPr>
          <a:xfrm>
            <a:off x="7480361" y="5234829"/>
            <a:ext cx="13806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8939A-4C0D-40C4-D36A-284BFF9C4D93}"/>
              </a:ext>
            </a:extLst>
          </p:cNvPr>
          <p:cNvSpPr txBox="1"/>
          <p:nvPr/>
        </p:nvSpPr>
        <p:spPr>
          <a:xfrm>
            <a:off x="10754158" y="5234829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rebuchet MS" panose="020B0603020202020204" pitchFamily="34" charset="0"/>
              </a:rPr>
              <a:t>VIPCAL</a:t>
            </a:r>
          </a:p>
        </p:txBody>
      </p:sp>
    </p:spTree>
    <p:extLst>
      <p:ext uri="{BB962C8B-B14F-4D97-AF65-F5344CB8AC3E}">
        <p14:creationId xmlns:p14="http://schemas.microsoft.com/office/powerpoint/2010/main" val="300924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aphic 635">
            <a:extLst>
              <a:ext uri="{FF2B5EF4-FFF2-40B4-BE49-F238E27FC236}">
                <a16:creationId xmlns:a16="http://schemas.microsoft.com/office/drawing/2014/main" id="{1AB23349-31EE-3FBA-147B-968570534191}"/>
              </a:ext>
            </a:extLst>
          </p:cNvPr>
          <p:cNvGrpSpPr/>
          <p:nvPr/>
        </p:nvGrpSpPr>
        <p:grpSpPr>
          <a:xfrm>
            <a:off x="1164356" y="2051437"/>
            <a:ext cx="4026769" cy="3894820"/>
            <a:chOff x="171428" y="3754229"/>
            <a:chExt cx="2041954" cy="1975043"/>
          </a:xfrm>
        </p:grpSpPr>
        <p:grpSp>
          <p:nvGrpSpPr>
            <p:cNvPr id="20" name="Graphic 635">
              <a:extLst>
                <a:ext uri="{FF2B5EF4-FFF2-40B4-BE49-F238E27FC236}">
                  <a16:creationId xmlns:a16="http://schemas.microsoft.com/office/drawing/2014/main" id="{007D74B2-07A6-13E3-90CE-CBD2561AE838}"/>
                </a:ext>
              </a:extLst>
            </p:cNvPr>
            <p:cNvGrpSpPr/>
            <p:nvPr/>
          </p:nvGrpSpPr>
          <p:grpSpPr>
            <a:xfrm>
              <a:off x="401613" y="3754229"/>
              <a:ext cx="1811769" cy="1811769"/>
              <a:chOff x="401613" y="3754229"/>
              <a:chExt cx="1811769" cy="1811769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F73F83A-9523-1C6E-C120-7AB2DDDCED36}"/>
                  </a:ext>
                </a:extLst>
              </p:cNvPr>
              <p:cNvSpPr/>
              <p:nvPr/>
            </p:nvSpPr>
            <p:spPr>
              <a:xfrm>
                <a:off x="401613" y="3754229"/>
                <a:ext cx="9525" cy="1811769"/>
              </a:xfrm>
              <a:custGeom>
                <a:avLst/>
                <a:gdLst>
                  <a:gd name="connsiteX0" fmla="*/ 9 w 9525"/>
                  <a:gd name="connsiteY0" fmla="*/ 306 h 1811769"/>
                  <a:gd name="connsiteX1" fmla="*/ 9 w 9525"/>
                  <a:gd name="connsiteY1" fmla="*/ 1812076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9" y="306"/>
                    </a:moveTo>
                    <a:lnTo>
                      <a:pt x="9" y="18120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4C43FDE-1468-297B-E44A-C7D0047C7BD3}"/>
                  </a:ext>
                </a:extLst>
              </p:cNvPr>
              <p:cNvSpPr/>
              <p:nvPr/>
            </p:nvSpPr>
            <p:spPr>
              <a:xfrm>
                <a:off x="401613" y="5565999"/>
                <a:ext cx="1811769" cy="9525"/>
              </a:xfrm>
              <a:custGeom>
                <a:avLst/>
                <a:gdLst>
                  <a:gd name="connsiteX0" fmla="*/ 79 w 1811769"/>
                  <a:gd name="connsiteY0" fmla="*/ 376 h 9525"/>
                  <a:gd name="connsiteX1" fmla="*/ 1811849 w 1811769"/>
                  <a:gd name="connsiteY1" fmla="*/ 37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79" y="376"/>
                    </a:moveTo>
                    <a:lnTo>
                      <a:pt x="1811849" y="376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DAD5E7-B8E2-179D-D7A0-15AE1A77CD8A}"/>
                </a:ext>
              </a:extLst>
            </p:cNvPr>
            <p:cNvSpPr txBox="1"/>
            <p:nvPr/>
          </p:nvSpPr>
          <p:spPr>
            <a:xfrm>
              <a:off x="1045690" y="5557593"/>
              <a:ext cx="322614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F8F976-49E1-40B4-2257-6AA2AAAB9586}"/>
                </a:ext>
              </a:extLst>
            </p:cNvPr>
            <p:cNvSpPr txBox="1"/>
            <p:nvPr/>
          </p:nvSpPr>
          <p:spPr>
            <a:xfrm rot="16200000">
              <a:off x="-49950" y="4615617"/>
              <a:ext cx="614436" cy="171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8809E61-64B8-8619-7CF6-C4A98686BB81}"/>
              </a:ext>
            </a:extLst>
          </p:cNvPr>
          <p:cNvSpPr/>
          <p:nvPr/>
        </p:nvSpPr>
        <p:spPr>
          <a:xfrm>
            <a:off x="1624440" y="2814075"/>
            <a:ext cx="3118053" cy="1389965"/>
          </a:xfrm>
          <a:custGeom>
            <a:avLst/>
            <a:gdLst>
              <a:gd name="connsiteX0" fmla="*/ 54 w 1581149"/>
              <a:gd name="connsiteY0" fmla="*/ 705088 h 704844"/>
              <a:gd name="connsiteX1" fmla="*/ 1581203 w 1581149"/>
              <a:gd name="connsiteY1" fmla="*/ 243 h 704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81149" h="704844">
                <a:moveTo>
                  <a:pt x="54" y="705088"/>
                </a:moveTo>
                <a:lnTo>
                  <a:pt x="1581203" y="24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FAA6988-4E02-7CD5-4C68-7D8FB048A7D8}"/>
              </a:ext>
            </a:extLst>
          </p:cNvPr>
          <p:cNvSpPr/>
          <p:nvPr/>
        </p:nvSpPr>
        <p:spPr>
          <a:xfrm>
            <a:off x="1616133" y="3739750"/>
            <a:ext cx="3371284" cy="537343"/>
          </a:xfrm>
          <a:custGeom>
            <a:avLst/>
            <a:gdLst>
              <a:gd name="connsiteX0" fmla="*/ 58 w 1709561"/>
              <a:gd name="connsiteY0" fmla="*/ 272747 h 272484"/>
              <a:gd name="connsiteX1" fmla="*/ 1709620 w 1709561"/>
              <a:gd name="connsiteY1" fmla="*/ 263 h 272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09561" h="272484">
                <a:moveTo>
                  <a:pt x="58" y="272747"/>
                </a:moveTo>
                <a:lnTo>
                  <a:pt x="1709620" y="263"/>
                </a:lnTo>
              </a:path>
            </a:pathLst>
          </a:custGeom>
          <a:solidFill>
            <a:srgbClr val="E87821"/>
          </a:solidFill>
          <a:ln w="28575" cap="flat">
            <a:solidFill>
              <a:srgbClr val="5F5EC3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" name="Graphic 635">
            <a:extLst>
              <a:ext uri="{FF2B5EF4-FFF2-40B4-BE49-F238E27FC236}">
                <a16:creationId xmlns:a16="http://schemas.microsoft.com/office/drawing/2014/main" id="{86CE8F0A-4C64-0532-64FD-79708215A02E}"/>
              </a:ext>
            </a:extLst>
          </p:cNvPr>
          <p:cNvGrpSpPr/>
          <p:nvPr/>
        </p:nvGrpSpPr>
        <p:grpSpPr>
          <a:xfrm>
            <a:off x="1553447" y="2849140"/>
            <a:ext cx="2630790" cy="1344125"/>
            <a:chOff x="368734" y="4158740"/>
            <a:chExt cx="1334060" cy="681599"/>
          </a:xfrm>
          <a:solidFill>
            <a:srgbClr val="FFBC37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F96D68-7C6C-323B-2A15-66626B70FF83}"/>
                </a:ext>
              </a:extLst>
            </p:cNvPr>
            <p:cNvSpPr/>
            <p:nvPr/>
          </p:nvSpPr>
          <p:spPr>
            <a:xfrm>
              <a:off x="368734" y="4692138"/>
              <a:ext cx="72000" cy="72000"/>
            </a:xfrm>
            <a:custGeom>
              <a:avLst/>
              <a:gdLst>
                <a:gd name="connsiteX0" fmla="*/ 71989 w 72000"/>
                <a:gd name="connsiteY0" fmla="*/ 36331 h 72000"/>
                <a:gd name="connsiteX1" fmla="*/ 35988 w 72000"/>
                <a:gd name="connsiteY1" fmla="*/ 72331 h 72000"/>
                <a:gd name="connsiteX2" fmla="*/ -12 w 72000"/>
                <a:gd name="connsiteY2" fmla="*/ 36331 h 72000"/>
                <a:gd name="connsiteX3" fmla="*/ 35988 w 72000"/>
                <a:gd name="connsiteY3" fmla="*/ 331 h 72000"/>
                <a:gd name="connsiteX4" fmla="*/ 71989 w 72000"/>
                <a:gd name="connsiteY4" fmla="*/ 3633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9" y="36331"/>
                  </a:moveTo>
                  <a:cubicBezTo>
                    <a:pt x="71989" y="56213"/>
                    <a:pt x="55871" y="72331"/>
                    <a:pt x="35988" y="72331"/>
                  </a:cubicBezTo>
                  <a:cubicBezTo>
                    <a:pt x="16106" y="72331"/>
                    <a:pt x="-12" y="56213"/>
                    <a:pt x="-12" y="36331"/>
                  </a:cubicBezTo>
                  <a:cubicBezTo>
                    <a:pt x="-12" y="16449"/>
                    <a:pt x="16106" y="331"/>
                    <a:pt x="35988" y="331"/>
                  </a:cubicBezTo>
                  <a:cubicBezTo>
                    <a:pt x="55871" y="331"/>
                    <a:pt x="71989" y="16449"/>
                    <a:pt x="71989" y="3633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364921B-924F-7C1B-986F-649E69423BC1}"/>
                </a:ext>
              </a:extLst>
            </p:cNvPr>
            <p:cNvSpPr/>
            <p:nvPr/>
          </p:nvSpPr>
          <p:spPr>
            <a:xfrm>
              <a:off x="1125969" y="4577838"/>
              <a:ext cx="72000" cy="72000"/>
            </a:xfrm>
            <a:custGeom>
              <a:avLst/>
              <a:gdLst>
                <a:gd name="connsiteX0" fmla="*/ 72047 w 72000"/>
                <a:gd name="connsiteY0" fmla="*/ 36322 h 72000"/>
                <a:gd name="connsiteX1" fmla="*/ 36047 w 72000"/>
                <a:gd name="connsiteY1" fmla="*/ 72322 h 72000"/>
                <a:gd name="connsiteX2" fmla="*/ 47 w 72000"/>
                <a:gd name="connsiteY2" fmla="*/ 36322 h 72000"/>
                <a:gd name="connsiteX3" fmla="*/ 36047 w 72000"/>
                <a:gd name="connsiteY3" fmla="*/ 322 h 72000"/>
                <a:gd name="connsiteX4" fmla="*/ 72047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22"/>
                  </a:moveTo>
                  <a:cubicBezTo>
                    <a:pt x="72047" y="56204"/>
                    <a:pt x="55929" y="72322"/>
                    <a:pt x="36047" y="72322"/>
                  </a:cubicBezTo>
                  <a:cubicBezTo>
                    <a:pt x="16165" y="72322"/>
                    <a:pt x="47" y="56204"/>
                    <a:pt x="47" y="36322"/>
                  </a:cubicBezTo>
                  <a:cubicBezTo>
                    <a:pt x="47" y="16440"/>
                    <a:pt x="16165" y="322"/>
                    <a:pt x="36047" y="322"/>
                  </a:cubicBezTo>
                  <a:cubicBezTo>
                    <a:pt x="55929" y="322"/>
                    <a:pt x="72047" y="16440"/>
                    <a:pt x="72047" y="3632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A2888-13CA-A58E-57EF-C3D41455E24B}"/>
                </a:ext>
              </a:extLst>
            </p:cNvPr>
            <p:cNvSpPr/>
            <p:nvPr/>
          </p:nvSpPr>
          <p:spPr>
            <a:xfrm>
              <a:off x="1630794" y="4158740"/>
              <a:ext cx="72000" cy="72000"/>
            </a:xfrm>
            <a:custGeom>
              <a:avLst/>
              <a:gdLst>
                <a:gd name="connsiteX0" fmla="*/ 72086 w 72000"/>
                <a:gd name="connsiteY0" fmla="*/ 36290 h 72000"/>
                <a:gd name="connsiteX1" fmla="*/ 36086 w 72000"/>
                <a:gd name="connsiteY1" fmla="*/ 72290 h 72000"/>
                <a:gd name="connsiteX2" fmla="*/ 86 w 72000"/>
                <a:gd name="connsiteY2" fmla="*/ 36290 h 72000"/>
                <a:gd name="connsiteX3" fmla="*/ 36086 w 72000"/>
                <a:gd name="connsiteY3" fmla="*/ 290 h 72000"/>
                <a:gd name="connsiteX4" fmla="*/ 72086 w 72000"/>
                <a:gd name="connsiteY4" fmla="*/ 3629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290"/>
                  </a:moveTo>
                  <a:cubicBezTo>
                    <a:pt x="72086" y="56172"/>
                    <a:pt x="55968" y="72290"/>
                    <a:pt x="36086" y="72290"/>
                  </a:cubicBezTo>
                  <a:cubicBezTo>
                    <a:pt x="16204" y="72290"/>
                    <a:pt x="86" y="56172"/>
                    <a:pt x="86" y="36290"/>
                  </a:cubicBezTo>
                  <a:cubicBezTo>
                    <a:pt x="86" y="16408"/>
                    <a:pt x="16204" y="290"/>
                    <a:pt x="36086" y="290"/>
                  </a:cubicBezTo>
                  <a:cubicBezTo>
                    <a:pt x="55968" y="290"/>
                    <a:pt x="72086" y="16408"/>
                    <a:pt x="72086" y="36290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CFD1B0F-F585-4D1F-207A-91B5CC573F1F}"/>
                </a:ext>
              </a:extLst>
            </p:cNvPr>
            <p:cNvSpPr/>
            <p:nvPr/>
          </p:nvSpPr>
          <p:spPr>
            <a:xfrm>
              <a:off x="873559" y="4463538"/>
              <a:ext cx="72000" cy="72000"/>
            </a:xfrm>
            <a:custGeom>
              <a:avLst/>
              <a:gdLst>
                <a:gd name="connsiteX0" fmla="*/ 72028 w 72000"/>
                <a:gd name="connsiteY0" fmla="*/ 36313 h 72000"/>
                <a:gd name="connsiteX1" fmla="*/ 36028 w 72000"/>
                <a:gd name="connsiteY1" fmla="*/ 72313 h 72000"/>
                <a:gd name="connsiteX2" fmla="*/ 28 w 72000"/>
                <a:gd name="connsiteY2" fmla="*/ 36313 h 72000"/>
                <a:gd name="connsiteX3" fmla="*/ 36028 w 72000"/>
                <a:gd name="connsiteY3" fmla="*/ 313 h 72000"/>
                <a:gd name="connsiteX4" fmla="*/ 72028 w 72000"/>
                <a:gd name="connsiteY4" fmla="*/ 36313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13"/>
                  </a:moveTo>
                  <a:cubicBezTo>
                    <a:pt x="72028" y="56196"/>
                    <a:pt x="55910" y="72313"/>
                    <a:pt x="36028" y="72313"/>
                  </a:cubicBezTo>
                  <a:cubicBezTo>
                    <a:pt x="16145" y="72313"/>
                    <a:pt x="28" y="56196"/>
                    <a:pt x="28" y="36313"/>
                  </a:cubicBezTo>
                  <a:cubicBezTo>
                    <a:pt x="28" y="16431"/>
                    <a:pt x="16145" y="313"/>
                    <a:pt x="36028" y="313"/>
                  </a:cubicBezTo>
                  <a:cubicBezTo>
                    <a:pt x="55910" y="313"/>
                    <a:pt x="72028" y="16431"/>
                    <a:pt x="72028" y="36313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54F059-6A81-EF1F-BD40-6E66730EDFF9}"/>
                </a:ext>
              </a:extLst>
            </p:cNvPr>
            <p:cNvSpPr/>
            <p:nvPr/>
          </p:nvSpPr>
          <p:spPr>
            <a:xfrm>
              <a:off x="1378383" y="4492115"/>
              <a:ext cx="72000" cy="72000"/>
            </a:xfrm>
            <a:custGeom>
              <a:avLst/>
              <a:gdLst>
                <a:gd name="connsiteX0" fmla="*/ 72067 w 72000"/>
                <a:gd name="connsiteY0" fmla="*/ 36316 h 72000"/>
                <a:gd name="connsiteX1" fmla="*/ 36067 w 72000"/>
                <a:gd name="connsiteY1" fmla="*/ 72316 h 72000"/>
                <a:gd name="connsiteX2" fmla="*/ 67 w 72000"/>
                <a:gd name="connsiteY2" fmla="*/ 36316 h 72000"/>
                <a:gd name="connsiteX3" fmla="*/ 36067 w 72000"/>
                <a:gd name="connsiteY3" fmla="*/ 316 h 72000"/>
                <a:gd name="connsiteX4" fmla="*/ 72067 w 72000"/>
                <a:gd name="connsiteY4" fmla="*/ 36316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16"/>
                  </a:moveTo>
                  <a:cubicBezTo>
                    <a:pt x="72067" y="56198"/>
                    <a:pt x="55949" y="72316"/>
                    <a:pt x="36067" y="72316"/>
                  </a:cubicBezTo>
                  <a:cubicBezTo>
                    <a:pt x="16184" y="72316"/>
                    <a:pt x="67" y="56198"/>
                    <a:pt x="67" y="36316"/>
                  </a:cubicBezTo>
                  <a:cubicBezTo>
                    <a:pt x="67" y="16433"/>
                    <a:pt x="16184" y="316"/>
                    <a:pt x="36067" y="316"/>
                  </a:cubicBezTo>
                  <a:cubicBezTo>
                    <a:pt x="55949" y="316"/>
                    <a:pt x="72067" y="16433"/>
                    <a:pt x="72067" y="36316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5AA6CFD-86C7-926B-AF53-3B294A4082C7}"/>
                </a:ext>
              </a:extLst>
            </p:cNvPr>
            <p:cNvSpPr/>
            <p:nvPr/>
          </p:nvSpPr>
          <p:spPr>
            <a:xfrm>
              <a:off x="621145" y="4768339"/>
              <a:ext cx="72000" cy="72000"/>
            </a:xfrm>
            <a:custGeom>
              <a:avLst/>
              <a:gdLst>
                <a:gd name="connsiteX0" fmla="*/ 72008 w 72000"/>
                <a:gd name="connsiteY0" fmla="*/ 36337 h 72000"/>
                <a:gd name="connsiteX1" fmla="*/ 36008 w 72000"/>
                <a:gd name="connsiteY1" fmla="*/ 72337 h 72000"/>
                <a:gd name="connsiteX2" fmla="*/ 8 w 72000"/>
                <a:gd name="connsiteY2" fmla="*/ 36337 h 72000"/>
                <a:gd name="connsiteX3" fmla="*/ 36008 w 72000"/>
                <a:gd name="connsiteY3" fmla="*/ 337 h 72000"/>
                <a:gd name="connsiteX4" fmla="*/ 72008 w 72000"/>
                <a:gd name="connsiteY4" fmla="*/ 3633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37"/>
                  </a:moveTo>
                  <a:cubicBezTo>
                    <a:pt x="72008" y="56219"/>
                    <a:pt x="55890" y="72337"/>
                    <a:pt x="36008" y="72337"/>
                  </a:cubicBezTo>
                  <a:cubicBezTo>
                    <a:pt x="16126" y="72337"/>
                    <a:pt x="8" y="56219"/>
                    <a:pt x="8" y="36337"/>
                  </a:cubicBezTo>
                  <a:cubicBezTo>
                    <a:pt x="8" y="16455"/>
                    <a:pt x="16126" y="337"/>
                    <a:pt x="36008" y="337"/>
                  </a:cubicBezTo>
                  <a:cubicBezTo>
                    <a:pt x="55890" y="337"/>
                    <a:pt x="72008" y="16455"/>
                    <a:pt x="72008" y="36337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" name="Graphic 635">
            <a:extLst>
              <a:ext uri="{FF2B5EF4-FFF2-40B4-BE49-F238E27FC236}">
                <a16:creationId xmlns:a16="http://schemas.microsoft.com/office/drawing/2014/main" id="{0AE66EA4-369F-F646-5E8A-8B776F85E08A}"/>
              </a:ext>
            </a:extLst>
          </p:cNvPr>
          <p:cNvGrpSpPr/>
          <p:nvPr/>
        </p:nvGrpSpPr>
        <p:grpSpPr>
          <a:xfrm>
            <a:off x="1552636" y="3681678"/>
            <a:ext cx="2630790" cy="693314"/>
            <a:chOff x="368323" y="4580916"/>
            <a:chExt cx="1334060" cy="351576"/>
          </a:xfrm>
          <a:solidFill>
            <a:srgbClr val="002C80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1576551-B88A-F00B-F55C-E398B738EBAA}"/>
                </a:ext>
              </a:extLst>
            </p:cNvPr>
            <p:cNvSpPr/>
            <p:nvPr/>
          </p:nvSpPr>
          <p:spPr>
            <a:xfrm>
              <a:off x="368323" y="4784291"/>
              <a:ext cx="72000" cy="72000"/>
            </a:xfrm>
            <a:custGeom>
              <a:avLst/>
              <a:gdLst>
                <a:gd name="connsiteX0" fmla="*/ 71988 w 72000"/>
                <a:gd name="connsiteY0" fmla="*/ 36341 h 72000"/>
                <a:gd name="connsiteX1" fmla="*/ 35988 w 72000"/>
                <a:gd name="connsiteY1" fmla="*/ 72341 h 72000"/>
                <a:gd name="connsiteX2" fmla="*/ -12 w 72000"/>
                <a:gd name="connsiteY2" fmla="*/ 36341 h 72000"/>
                <a:gd name="connsiteX3" fmla="*/ 35988 w 72000"/>
                <a:gd name="connsiteY3" fmla="*/ 341 h 72000"/>
                <a:gd name="connsiteX4" fmla="*/ 71988 w 72000"/>
                <a:gd name="connsiteY4" fmla="*/ 3634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1988" y="36341"/>
                  </a:moveTo>
                  <a:cubicBezTo>
                    <a:pt x="71988" y="56223"/>
                    <a:pt x="55871" y="72341"/>
                    <a:pt x="35988" y="72341"/>
                  </a:cubicBezTo>
                  <a:cubicBezTo>
                    <a:pt x="16106" y="72341"/>
                    <a:pt x="-12" y="56223"/>
                    <a:pt x="-12" y="36341"/>
                  </a:cubicBezTo>
                  <a:cubicBezTo>
                    <a:pt x="-12" y="16458"/>
                    <a:pt x="16106" y="341"/>
                    <a:pt x="35988" y="341"/>
                  </a:cubicBezTo>
                  <a:cubicBezTo>
                    <a:pt x="55871" y="341"/>
                    <a:pt x="71988" y="16458"/>
                    <a:pt x="71988" y="36341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7832DFC-CCE3-4BC5-25BD-6B3A7A5D4FB4}"/>
                </a:ext>
              </a:extLst>
            </p:cNvPr>
            <p:cNvSpPr/>
            <p:nvPr/>
          </p:nvSpPr>
          <p:spPr>
            <a:xfrm>
              <a:off x="1125558" y="4822393"/>
              <a:ext cx="72000" cy="72000"/>
            </a:xfrm>
            <a:custGeom>
              <a:avLst/>
              <a:gdLst>
                <a:gd name="connsiteX0" fmla="*/ 72047 w 72000"/>
                <a:gd name="connsiteY0" fmla="*/ 36344 h 72000"/>
                <a:gd name="connsiteX1" fmla="*/ 36047 w 72000"/>
                <a:gd name="connsiteY1" fmla="*/ 72344 h 72000"/>
                <a:gd name="connsiteX2" fmla="*/ 47 w 72000"/>
                <a:gd name="connsiteY2" fmla="*/ 36344 h 72000"/>
                <a:gd name="connsiteX3" fmla="*/ 36047 w 72000"/>
                <a:gd name="connsiteY3" fmla="*/ 344 h 72000"/>
                <a:gd name="connsiteX4" fmla="*/ 72047 w 72000"/>
                <a:gd name="connsiteY4" fmla="*/ 3634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47" y="36344"/>
                  </a:moveTo>
                  <a:cubicBezTo>
                    <a:pt x="72047" y="56226"/>
                    <a:pt x="55929" y="72344"/>
                    <a:pt x="36047" y="72344"/>
                  </a:cubicBezTo>
                  <a:cubicBezTo>
                    <a:pt x="16165" y="72344"/>
                    <a:pt x="47" y="56226"/>
                    <a:pt x="47" y="36344"/>
                  </a:cubicBezTo>
                  <a:cubicBezTo>
                    <a:pt x="47" y="16461"/>
                    <a:pt x="16165" y="344"/>
                    <a:pt x="36047" y="344"/>
                  </a:cubicBezTo>
                  <a:cubicBezTo>
                    <a:pt x="55929" y="344"/>
                    <a:pt x="72047" y="16461"/>
                    <a:pt x="72047" y="36344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345696-727B-5FC1-1AE8-7E977DE5E51C}"/>
                </a:ext>
              </a:extLst>
            </p:cNvPr>
            <p:cNvSpPr/>
            <p:nvPr/>
          </p:nvSpPr>
          <p:spPr>
            <a:xfrm>
              <a:off x="1630383" y="4580916"/>
              <a:ext cx="72000" cy="72000"/>
            </a:xfrm>
            <a:custGeom>
              <a:avLst/>
              <a:gdLst>
                <a:gd name="connsiteX0" fmla="*/ 72086 w 72000"/>
                <a:gd name="connsiteY0" fmla="*/ 36325 h 72000"/>
                <a:gd name="connsiteX1" fmla="*/ 36086 w 72000"/>
                <a:gd name="connsiteY1" fmla="*/ 72325 h 72000"/>
                <a:gd name="connsiteX2" fmla="*/ 86 w 72000"/>
                <a:gd name="connsiteY2" fmla="*/ 36325 h 72000"/>
                <a:gd name="connsiteX3" fmla="*/ 36086 w 72000"/>
                <a:gd name="connsiteY3" fmla="*/ 325 h 72000"/>
                <a:gd name="connsiteX4" fmla="*/ 72086 w 72000"/>
                <a:gd name="connsiteY4" fmla="*/ 3632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86" y="36325"/>
                  </a:moveTo>
                  <a:cubicBezTo>
                    <a:pt x="72086" y="56207"/>
                    <a:pt x="55968" y="72325"/>
                    <a:pt x="36086" y="72325"/>
                  </a:cubicBezTo>
                  <a:cubicBezTo>
                    <a:pt x="16204" y="72325"/>
                    <a:pt x="86" y="56207"/>
                    <a:pt x="86" y="36325"/>
                  </a:cubicBezTo>
                  <a:cubicBezTo>
                    <a:pt x="86" y="16443"/>
                    <a:pt x="16204" y="325"/>
                    <a:pt x="36086" y="325"/>
                  </a:cubicBezTo>
                  <a:cubicBezTo>
                    <a:pt x="55968" y="325"/>
                    <a:pt x="72086" y="16443"/>
                    <a:pt x="72086" y="3632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8693C05-7A31-D2DA-BCAB-A225AD02846F}"/>
                </a:ext>
              </a:extLst>
            </p:cNvPr>
            <p:cNvSpPr/>
            <p:nvPr/>
          </p:nvSpPr>
          <p:spPr>
            <a:xfrm>
              <a:off x="873148" y="4803342"/>
              <a:ext cx="72000" cy="72000"/>
            </a:xfrm>
            <a:custGeom>
              <a:avLst/>
              <a:gdLst>
                <a:gd name="connsiteX0" fmla="*/ 72028 w 72000"/>
                <a:gd name="connsiteY0" fmla="*/ 36342 h 72000"/>
                <a:gd name="connsiteX1" fmla="*/ 36028 w 72000"/>
                <a:gd name="connsiteY1" fmla="*/ 72342 h 72000"/>
                <a:gd name="connsiteX2" fmla="*/ 28 w 72000"/>
                <a:gd name="connsiteY2" fmla="*/ 36342 h 72000"/>
                <a:gd name="connsiteX3" fmla="*/ 36028 w 72000"/>
                <a:gd name="connsiteY3" fmla="*/ 342 h 72000"/>
                <a:gd name="connsiteX4" fmla="*/ 72028 w 72000"/>
                <a:gd name="connsiteY4" fmla="*/ 3634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28" y="36342"/>
                  </a:moveTo>
                  <a:cubicBezTo>
                    <a:pt x="72028" y="56224"/>
                    <a:pt x="55910" y="72342"/>
                    <a:pt x="36028" y="72342"/>
                  </a:cubicBezTo>
                  <a:cubicBezTo>
                    <a:pt x="16145" y="72342"/>
                    <a:pt x="28" y="56224"/>
                    <a:pt x="28" y="36342"/>
                  </a:cubicBezTo>
                  <a:cubicBezTo>
                    <a:pt x="28" y="16460"/>
                    <a:pt x="16145" y="342"/>
                    <a:pt x="36028" y="342"/>
                  </a:cubicBezTo>
                  <a:cubicBezTo>
                    <a:pt x="55910" y="342"/>
                    <a:pt x="72028" y="16460"/>
                    <a:pt x="72028" y="3634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4CCFBC-D1B5-930F-16DA-0EDF9E6CABFE}"/>
                </a:ext>
              </a:extLst>
            </p:cNvPr>
            <p:cNvSpPr/>
            <p:nvPr/>
          </p:nvSpPr>
          <p:spPr>
            <a:xfrm>
              <a:off x="1377972" y="4755717"/>
              <a:ext cx="72000" cy="72000"/>
            </a:xfrm>
            <a:custGeom>
              <a:avLst/>
              <a:gdLst>
                <a:gd name="connsiteX0" fmla="*/ 72067 w 72000"/>
                <a:gd name="connsiteY0" fmla="*/ 36338 h 72000"/>
                <a:gd name="connsiteX1" fmla="*/ 36067 w 72000"/>
                <a:gd name="connsiteY1" fmla="*/ 72338 h 72000"/>
                <a:gd name="connsiteX2" fmla="*/ 66 w 72000"/>
                <a:gd name="connsiteY2" fmla="*/ 36338 h 72000"/>
                <a:gd name="connsiteX3" fmla="*/ 36067 w 72000"/>
                <a:gd name="connsiteY3" fmla="*/ 338 h 72000"/>
                <a:gd name="connsiteX4" fmla="*/ 72067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67" y="36338"/>
                  </a:moveTo>
                  <a:cubicBezTo>
                    <a:pt x="72067" y="56221"/>
                    <a:pt x="55949" y="72338"/>
                    <a:pt x="36067" y="72338"/>
                  </a:cubicBezTo>
                  <a:cubicBezTo>
                    <a:pt x="16184" y="72338"/>
                    <a:pt x="66" y="56221"/>
                    <a:pt x="66" y="36338"/>
                  </a:cubicBezTo>
                  <a:cubicBezTo>
                    <a:pt x="66" y="16456"/>
                    <a:pt x="16184" y="338"/>
                    <a:pt x="36067" y="338"/>
                  </a:cubicBezTo>
                  <a:cubicBezTo>
                    <a:pt x="55949" y="338"/>
                    <a:pt x="72067" y="16456"/>
                    <a:pt x="72067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8D99A13-11AA-53F5-C8F5-367118977D4A}"/>
                </a:ext>
              </a:extLst>
            </p:cNvPr>
            <p:cNvSpPr/>
            <p:nvPr/>
          </p:nvSpPr>
          <p:spPr>
            <a:xfrm>
              <a:off x="620733" y="4860492"/>
              <a:ext cx="72000" cy="72000"/>
            </a:xfrm>
            <a:custGeom>
              <a:avLst/>
              <a:gdLst>
                <a:gd name="connsiteX0" fmla="*/ 72008 w 72000"/>
                <a:gd name="connsiteY0" fmla="*/ 36347 h 72000"/>
                <a:gd name="connsiteX1" fmla="*/ 36008 w 72000"/>
                <a:gd name="connsiteY1" fmla="*/ 72347 h 72000"/>
                <a:gd name="connsiteX2" fmla="*/ 8 w 72000"/>
                <a:gd name="connsiteY2" fmla="*/ 36347 h 72000"/>
                <a:gd name="connsiteX3" fmla="*/ 36008 w 72000"/>
                <a:gd name="connsiteY3" fmla="*/ 347 h 72000"/>
                <a:gd name="connsiteX4" fmla="*/ 72008 w 72000"/>
                <a:gd name="connsiteY4" fmla="*/ 36347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008" y="36347"/>
                  </a:moveTo>
                  <a:cubicBezTo>
                    <a:pt x="72008" y="56229"/>
                    <a:pt x="55890" y="72347"/>
                    <a:pt x="36008" y="72347"/>
                  </a:cubicBezTo>
                  <a:cubicBezTo>
                    <a:pt x="16126" y="72347"/>
                    <a:pt x="8" y="56229"/>
                    <a:pt x="8" y="36347"/>
                  </a:cubicBezTo>
                  <a:cubicBezTo>
                    <a:pt x="8" y="16464"/>
                    <a:pt x="16126" y="347"/>
                    <a:pt x="36008" y="347"/>
                  </a:cubicBezTo>
                  <a:cubicBezTo>
                    <a:pt x="55890" y="347"/>
                    <a:pt x="72008" y="16464"/>
                    <a:pt x="72008" y="36347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6" name="Graphic 635">
            <a:extLst>
              <a:ext uri="{FF2B5EF4-FFF2-40B4-BE49-F238E27FC236}">
                <a16:creationId xmlns:a16="http://schemas.microsoft.com/office/drawing/2014/main" id="{D7D82307-3BC0-550C-8BF5-2175ACE1B81A}"/>
              </a:ext>
            </a:extLst>
          </p:cNvPr>
          <p:cNvGrpSpPr/>
          <p:nvPr/>
        </p:nvGrpSpPr>
        <p:grpSpPr>
          <a:xfrm>
            <a:off x="7297582" y="3659026"/>
            <a:ext cx="2623217" cy="601799"/>
            <a:chOff x="4058254" y="4550471"/>
            <a:chExt cx="1334060" cy="313477"/>
          </a:xfrm>
          <a:solidFill>
            <a:srgbClr val="002C80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7BBC5E0-F403-491C-8B72-5FE7B5AF1188}"/>
                </a:ext>
              </a:extLst>
            </p:cNvPr>
            <p:cNvSpPr/>
            <p:nvPr/>
          </p:nvSpPr>
          <p:spPr>
            <a:xfrm>
              <a:off x="4058254" y="4753845"/>
              <a:ext cx="72000" cy="72000"/>
            </a:xfrm>
            <a:custGeom>
              <a:avLst/>
              <a:gdLst>
                <a:gd name="connsiteX0" fmla="*/ 72376 w 72000"/>
                <a:gd name="connsiteY0" fmla="*/ 36338 h 72000"/>
                <a:gd name="connsiteX1" fmla="*/ 36376 w 72000"/>
                <a:gd name="connsiteY1" fmla="*/ 72338 h 72000"/>
                <a:gd name="connsiteX2" fmla="*/ 376 w 72000"/>
                <a:gd name="connsiteY2" fmla="*/ 36338 h 72000"/>
                <a:gd name="connsiteX3" fmla="*/ 36376 w 72000"/>
                <a:gd name="connsiteY3" fmla="*/ 337 h 72000"/>
                <a:gd name="connsiteX4" fmla="*/ 72376 w 72000"/>
                <a:gd name="connsiteY4" fmla="*/ 3633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6" y="36338"/>
                  </a:moveTo>
                  <a:cubicBezTo>
                    <a:pt x="72376" y="56220"/>
                    <a:pt x="56258" y="72338"/>
                    <a:pt x="36376" y="72338"/>
                  </a:cubicBezTo>
                  <a:cubicBezTo>
                    <a:pt x="16494" y="72338"/>
                    <a:pt x="376" y="56220"/>
                    <a:pt x="376" y="36338"/>
                  </a:cubicBezTo>
                  <a:cubicBezTo>
                    <a:pt x="376" y="16455"/>
                    <a:pt x="16494" y="337"/>
                    <a:pt x="36376" y="337"/>
                  </a:cubicBezTo>
                  <a:cubicBezTo>
                    <a:pt x="56258" y="337"/>
                    <a:pt x="72376" y="16455"/>
                    <a:pt x="72376" y="36338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75360BD-AD7B-3F6F-527B-3A81B62AFCB1}"/>
                </a:ext>
              </a:extLst>
            </p:cNvPr>
            <p:cNvSpPr/>
            <p:nvPr/>
          </p:nvSpPr>
          <p:spPr>
            <a:xfrm>
              <a:off x="4815489" y="4791948"/>
              <a:ext cx="72000" cy="72000"/>
            </a:xfrm>
            <a:custGeom>
              <a:avLst/>
              <a:gdLst>
                <a:gd name="connsiteX0" fmla="*/ 72434 w 72000"/>
                <a:gd name="connsiteY0" fmla="*/ 36340 h 72000"/>
                <a:gd name="connsiteX1" fmla="*/ 36434 w 72000"/>
                <a:gd name="connsiteY1" fmla="*/ 72340 h 72000"/>
                <a:gd name="connsiteX2" fmla="*/ 434 w 72000"/>
                <a:gd name="connsiteY2" fmla="*/ 36340 h 72000"/>
                <a:gd name="connsiteX3" fmla="*/ 36434 w 72000"/>
                <a:gd name="connsiteY3" fmla="*/ 340 h 72000"/>
                <a:gd name="connsiteX4" fmla="*/ 72434 w 72000"/>
                <a:gd name="connsiteY4" fmla="*/ 36340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40"/>
                  </a:moveTo>
                  <a:cubicBezTo>
                    <a:pt x="72434" y="56223"/>
                    <a:pt x="56317" y="72340"/>
                    <a:pt x="36434" y="72340"/>
                  </a:cubicBezTo>
                  <a:cubicBezTo>
                    <a:pt x="16552" y="72340"/>
                    <a:pt x="434" y="56223"/>
                    <a:pt x="434" y="36340"/>
                  </a:cubicBezTo>
                  <a:cubicBezTo>
                    <a:pt x="434" y="16458"/>
                    <a:pt x="16552" y="340"/>
                    <a:pt x="36434" y="340"/>
                  </a:cubicBezTo>
                  <a:cubicBezTo>
                    <a:pt x="56317" y="340"/>
                    <a:pt x="72434" y="16458"/>
                    <a:pt x="72434" y="36340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198212-3F7B-F50C-3E68-8C5F0D60689B}"/>
                </a:ext>
              </a:extLst>
            </p:cNvPr>
            <p:cNvSpPr/>
            <p:nvPr/>
          </p:nvSpPr>
          <p:spPr>
            <a:xfrm>
              <a:off x="5320314" y="4550471"/>
              <a:ext cx="72000" cy="72000"/>
            </a:xfrm>
            <a:custGeom>
              <a:avLst/>
              <a:gdLst>
                <a:gd name="connsiteX0" fmla="*/ 72473 w 72000"/>
                <a:gd name="connsiteY0" fmla="*/ 36322 h 72000"/>
                <a:gd name="connsiteX1" fmla="*/ 36473 w 72000"/>
                <a:gd name="connsiteY1" fmla="*/ 72322 h 72000"/>
                <a:gd name="connsiteX2" fmla="*/ 473 w 72000"/>
                <a:gd name="connsiteY2" fmla="*/ 36322 h 72000"/>
                <a:gd name="connsiteX3" fmla="*/ 36473 w 72000"/>
                <a:gd name="connsiteY3" fmla="*/ 322 h 72000"/>
                <a:gd name="connsiteX4" fmla="*/ 72473 w 72000"/>
                <a:gd name="connsiteY4" fmla="*/ 3632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322"/>
                  </a:moveTo>
                  <a:cubicBezTo>
                    <a:pt x="72473" y="56204"/>
                    <a:pt x="56356" y="72322"/>
                    <a:pt x="36473" y="72322"/>
                  </a:cubicBezTo>
                  <a:cubicBezTo>
                    <a:pt x="16591" y="72322"/>
                    <a:pt x="473" y="56204"/>
                    <a:pt x="473" y="36322"/>
                  </a:cubicBezTo>
                  <a:cubicBezTo>
                    <a:pt x="473" y="16440"/>
                    <a:pt x="16591" y="322"/>
                    <a:pt x="36473" y="322"/>
                  </a:cubicBezTo>
                  <a:cubicBezTo>
                    <a:pt x="56356" y="322"/>
                    <a:pt x="72473" y="16440"/>
                    <a:pt x="72473" y="3632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81D3616-55BD-B16F-026E-0070EACBB3CE}"/>
                </a:ext>
              </a:extLst>
            </p:cNvPr>
            <p:cNvSpPr/>
            <p:nvPr/>
          </p:nvSpPr>
          <p:spPr>
            <a:xfrm>
              <a:off x="4563079" y="4772897"/>
              <a:ext cx="72000" cy="72000"/>
            </a:xfrm>
            <a:custGeom>
              <a:avLst/>
              <a:gdLst>
                <a:gd name="connsiteX0" fmla="*/ 72415 w 72000"/>
                <a:gd name="connsiteY0" fmla="*/ 36339 h 72000"/>
                <a:gd name="connsiteX1" fmla="*/ 36415 w 72000"/>
                <a:gd name="connsiteY1" fmla="*/ 72339 h 72000"/>
                <a:gd name="connsiteX2" fmla="*/ 415 w 72000"/>
                <a:gd name="connsiteY2" fmla="*/ 36339 h 72000"/>
                <a:gd name="connsiteX3" fmla="*/ 36415 w 72000"/>
                <a:gd name="connsiteY3" fmla="*/ 339 h 72000"/>
                <a:gd name="connsiteX4" fmla="*/ 72415 w 72000"/>
                <a:gd name="connsiteY4" fmla="*/ 3633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39"/>
                  </a:moveTo>
                  <a:cubicBezTo>
                    <a:pt x="72415" y="56221"/>
                    <a:pt x="56297" y="72339"/>
                    <a:pt x="36415" y="72339"/>
                  </a:cubicBezTo>
                  <a:cubicBezTo>
                    <a:pt x="16533" y="72339"/>
                    <a:pt x="415" y="56221"/>
                    <a:pt x="415" y="36339"/>
                  </a:cubicBezTo>
                  <a:cubicBezTo>
                    <a:pt x="415" y="16457"/>
                    <a:pt x="16533" y="339"/>
                    <a:pt x="36415" y="339"/>
                  </a:cubicBezTo>
                  <a:cubicBezTo>
                    <a:pt x="56297" y="339"/>
                    <a:pt x="72415" y="16457"/>
                    <a:pt x="72415" y="36339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5C313A5-389E-E03F-FC02-663558AE0348}"/>
                </a:ext>
              </a:extLst>
            </p:cNvPr>
            <p:cNvSpPr/>
            <p:nvPr/>
          </p:nvSpPr>
          <p:spPr>
            <a:xfrm>
              <a:off x="5067903" y="4725272"/>
              <a:ext cx="72000" cy="72000"/>
            </a:xfrm>
            <a:custGeom>
              <a:avLst/>
              <a:gdLst>
                <a:gd name="connsiteX0" fmla="*/ 72454 w 72000"/>
                <a:gd name="connsiteY0" fmla="*/ 36335 h 72000"/>
                <a:gd name="connsiteX1" fmla="*/ 36454 w 72000"/>
                <a:gd name="connsiteY1" fmla="*/ 72335 h 72000"/>
                <a:gd name="connsiteX2" fmla="*/ 454 w 72000"/>
                <a:gd name="connsiteY2" fmla="*/ 36335 h 72000"/>
                <a:gd name="connsiteX3" fmla="*/ 36454 w 72000"/>
                <a:gd name="connsiteY3" fmla="*/ 335 h 72000"/>
                <a:gd name="connsiteX4" fmla="*/ 72454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35"/>
                  </a:moveTo>
                  <a:cubicBezTo>
                    <a:pt x="72454" y="56218"/>
                    <a:pt x="56336" y="72335"/>
                    <a:pt x="36454" y="72335"/>
                  </a:cubicBezTo>
                  <a:cubicBezTo>
                    <a:pt x="16572" y="72335"/>
                    <a:pt x="454" y="56218"/>
                    <a:pt x="454" y="36335"/>
                  </a:cubicBezTo>
                  <a:cubicBezTo>
                    <a:pt x="454" y="16453"/>
                    <a:pt x="16572" y="335"/>
                    <a:pt x="36454" y="335"/>
                  </a:cubicBezTo>
                  <a:cubicBezTo>
                    <a:pt x="56336" y="335"/>
                    <a:pt x="72454" y="16453"/>
                    <a:pt x="72454" y="36335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5DB3DF-D8AB-8FDC-6F63-D2AD83B254E6}"/>
                </a:ext>
              </a:extLst>
            </p:cNvPr>
            <p:cNvSpPr/>
            <p:nvPr/>
          </p:nvSpPr>
          <p:spPr>
            <a:xfrm>
              <a:off x="4320766" y="4688606"/>
              <a:ext cx="72000" cy="72000"/>
            </a:xfrm>
            <a:custGeom>
              <a:avLst/>
              <a:gdLst>
                <a:gd name="connsiteX0" fmla="*/ 72396 w 72000"/>
                <a:gd name="connsiteY0" fmla="*/ 36332 h 72000"/>
                <a:gd name="connsiteX1" fmla="*/ 36396 w 72000"/>
                <a:gd name="connsiteY1" fmla="*/ 72332 h 72000"/>
                <a:gd name="connsiteX2" fmla="*/ 396 w 72000"/>
                <a:gd name="connsiteY2" fmla="*/ 36332 h 72000"/>
                <a:gd name="connsiteX3" fmla="*/ 36396 w 72000"/>
                <a:gd name="connsiteY3" fmla="*/ 332 h 72000"/>
                <a:gd name="connsiteX4" fmla="*/ 72396 w 72000"/>
                <a:gd name="connsiteY4" fmla="*/ 3633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6" y="36332"/>
                  </a:moveTo>
                  <a:cubicBezTo>
                    <a:pt x="72396" y="56215"/>
                    <a:pt x="56278" y="72332"/>
                    <a:pt x="36396" y="72332"/>
                  </a:cubicBezTo>
                  <a:cubicBezTo>
                    <a:pt x="16514" y="72332"/>
                    <a:pt x="396" y="56215"/>
                    <a:pt x="396" y="36332"/>
                  </a:cubicBezTo>
                  <a:cubicBezTo>
                    <a:pt x="396" y="16450"/>
                    <a:pt x="16514" y="332"/>
                    <a:pt x="36396" y="332"/>
                  </a:cubicBezTo>
                  <a:cubicBezTo>
                    <a:pt x="56278" y="332"/>
                    <a:pt x="72396" y="16450"/>
                    <a:pt x="72396" y="36332"/>
                  </a:cubicBezTo>
                  <a:close/>
                </a:path>
              </a:pathLst>
            </a:custGeom>
            <a:solidFill>
              <a:srgbClr val="002C80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99E540-FC14-4DEA-722A-6465F4F9E28D}"/>
              </a:ext>
            </a:extLst>
          </p:cNvPr>
          <p:cNvSpPr/>
          <p:nvPr/>
        </p:nvSpPr>
        <p:spPr>
          <a:xfrm>
            <a:off x="7364278" y="3728185"/>
            <a:ext cx="2483184" cy="465464"/>
          </a:xfrm>
          <a:custGeom>
            <a:avLst/>
            <a:gdLst>
              <a:gd name="connsiteX0" fmla="*/ 326 w 1262845"/>
              <a:gd name="connsiteY0" fmla="*/ 200636 h 242460"/>
              <a:gd name="connsiteX1" fmla="*/ 266366 w 1262845"/>
              <a:gd name="connsiteY1" fmla="*/ 143396 h 242460"/>
              <a:gd name="connsiteX2" fmla="*/ 266366 w 1262845"/>
              <a:gd name="connsiteY2" fmla="*/ 143396 h 242460"/>
              <a:gd name="connsiteX3" fmla="*/ 508826 w 1262845"/>
              <a:gd name="connsiteY3" fmla="*/ 225908 h 242460"/>
              <a:gd name="connsiteX4" fmla="*/ 763095 w 1262845"/>
              <a:gd name="connsiteY4" fmla="*/ 242720 h 242460"/>
              <a:gd name="connsiteX5" fmla="*/ 1010631 w 1262845"/>
              <a:gd name="connsiteY5" fmla="*/ 177200 h 242460"/>
              <a:gd name="connsiteX6" fmla="*/ 1263171 w 1262845"/>
              <a:gd name="connsiteY6" fmla="*/ 260 h 242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2845" h="242460">
                <a:moveTo>
                  <a:pt x="326" y="200636"/>
                </a:moveTo>
                <a:lnTo>
                  <a:pt x="266366" y="143396"/>
                </a:lnTo>
                <a:lnTo>
                  <a:pt x="266366" y="143396"/>
                </a:lnTo>
                <a:lnTo>
                  <a:pt x="508826" y="225908"/>
                </a:lnTo>
                <a:lnTo>
                  <a:pt x="763095" y="242720"/>
                </a:lnTo>
                <a:lnTo>
                  <a:pt x="1010631" y="177200"/>
                </a:lnTo>
                <a:lnTo>
                  <a:pt x="1263171" y="260"/>
                </a:lnTo>
              </a:path>
            </a:pathLst>
          </a:custGeom>
          <a:noFill/>
          <a:ln w="28575" cap="flat">
            <a:solidFill>
              <a:srgbClr val="384C86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0" name="Graphic 635">
            <a:extLst>
              <a:ext uri="{FF2B5EF4-FFF2-40B4-BE49-F238E27FC236}">
                <a16:creationId xmlns:a16="http://schemas.microsoft.com/office/drawing/2014/main" id="{99A44CB6-05E2-7130-5BEA-9688AA9B70F1}"/>
              </a:ext>
            </a:extLst>
          </p:cNvPr>
          <p:cNvGrpSpPr/>
          <p:nvPr/>
        </p:nvGrpSpPr>
        <p:grpSpPr>
          <a:xfrm>
            <a:off x="6901726" y="2098562"/>
            <a:ext cx="4015666" cy="3800571"/>
            <a:chOff x="3856938" y="3737626"/>
            <a:chExt cx="2042202" cy="1979716"/>
          </a:xfrm>
        </p:grpSpPr>
        <p:grpSp>
          <p:nvGrpSpPr>
            <p:cNvPr id="39" name="Graphic 635">
              <a:extLst>
                <a:ext uri="{FF2B5EF4-FFF2-40B4-BE49-F238E27FC236}">
                  <a16:creationId xmlns:a16="http://schemas.microsoft.com/office/drawing/2014/main" id="{5DF58B19-644C-884F-0235-A74F21C31E2F}"/>
                </a:ext>
              </a:extLst>
            </p:cNvPr>
            <p:cNvGrpSpPr/>
            <p:nvPr/>
          </p:nvGrpSpPr>
          <p:grpSpPr>
            <a:xfrm>
              <a:off x="4087371" y="3737626"/>
              <a:ext cx="1811769" cy="1811769"/>
              <a:chOff x="4087371" y="3737626"/>
              <a:chExt cx="1811769" cy="1811769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F2A0BED-8A29-1356-391F-C1ED2AD24969}"/>
                  </a:ext>
                </a:extLst>
              </p:cNvPr>
              <p:cNvSpPr/>
              <p:nvPr/>
            </p:nvSpPr>
            <p:spPr>
              <a:xfrm>
                <a:off x="4087371" y="3737626"/>
                <a:ext cx="9525" cy="1811769"/>
              </a:xfrm>
              <a:custGeom>
                <a:avLst/>
                <a:gdLst>
                  <a:gd name="connsiteX0" fmla="*/ 396 w 9525"/>
                  <a:gd name="connsiteY0" fmla="*/ 305 h 1811769"/>
                  <a:gd name="connsiteX1" fmla="*/ 396 w 9525"/>
                  <a:gd name="connsiteY1" fmla="*/ 1812074 h 1811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1811769">
                    <a:moveTo>
                      <a:pt x="396" y="305"/>
                    </a:moveTo>
                    <a:lnTo>
                      <a:pt x="396" y="1812074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36AA8F6-CA07-CECD-E0A2-B2144C0D9C8E}"/>
                  </a:ext>
                </a:extLst>
              </p:cNvPr>
              <p:cNvSpPr/>
              <p:nvPr/>
            </p:nvSpPr>
            <p:spPr>
              <a:xfrm>
                <a:off x="4087371" y="5549396"/>
                <a:ext cx="1811769" cy="9525"/>
              </a:xfrm>
              <a:custGeom>
                <a:avLst/>
                <a:gdLst>
                  <a:gd name="connsiteX0" fmla="*/ 466 w 1811769"/>
                  <a:gd name="connsiteY0" fmla="*/ 375 h 9525"/>
                  <a:gd name="connsiteX1" fmla="*/ 1812236 w 1811769"/>
                  <a:gd name="connsiteY1" fmla="*/ 375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11769" h="9525">
                    <a:moveTo>
                      <a:pt x="466" y="375"/>
                    </a:moveTo>
                    <a:lnTo>
                      <a:pt x="1812236" y="375"/>
                    </a:lnTo>
                  </a:path>
                </a:pathLst>
              </a:custGeom>
              <a:noFill/>
              <a:ln w="18002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4F4B368-F6A8-6CD2-EE56-D798F7E293CA}"/>
                </a:ext>
              </a:extLst>
            </p:cNvPr>
            <p:cNvSpPr txBox="1"/>
            <p:nvPr/>
          </p:nvSpPr>
          <p:spPr>
            <a:xfrm>
              <a:off x="4731447" y="5540989"/>
              <a:ext cx="323545" cy="176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Time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A0F37B-5FA0-B84E-9D99-0ADBD2AACB0B}"/>
                </a:ext>
              </a:extLst>
            </p:cNvPr>
            <p:cNvSpPr txBox="1"/>
            <p:nvPr/>
          </p:nvSpPr>
          <p:spPr>
            <a:xfrm rot="16200000">
              <a:off x="3627444" y="4598764"/>
              <a:ext cx="631163" cy="1721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600" spc="0" baseline="0" dirty="0">
                  <a:ln/>
                  <a:solidFill>
                    <a:srgbClr val="000000"/>
                  </a:solidFill>
                  <a:latin typeface="Trebuchet MS"/>
                  <a:sym typeface="Trebuchet MS"/>
                  <a:rtl val="0"/>
                </a:rPr>
                <a:t>Viral Count</a:t>
              </a:r>
            </a:p>
          </p:txBody>
        </p:sp>
      </p:grpSp>
      <p:grpSp>
        <p:nvGrpSpPr>
          <p:cNvPr id="31" name="Graphic 635">
            <a:extLst>
              <a:ext uri="{FF2B5EF4-FFF2-40B4-BE49-F238E27FC236}">
                <a16:creationId xmlns:a16="http://schemas.microsoft.com/office/drawing/2014/main" id="{54F53B08-B791-64F8-54A2-10AA7FE758E8}"/>
              </a:ext>
            </a:extLst>
          </p:cNvPr>
          <p:cNvGrpSpPr/>
          <p:nvPr/>
        </p:nvGrpSpPr>
        <p:grpSpPr>
          <a:xfrm>
            <a:off x="7290185" y="2875124"/>
            <a:ext cx="2623217" cy="1308504"/>
            <a:chOff x="4054492" y="4142137"/>
            <a:chExt cx="1334060" cy="681599"/>
          </a:xfrm>
          <a:solidFill>
            <a:srgbClr val="FFBC37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272F78-2C55-9D90-859D-87907E4BD6AF}"/>
                </a:ext>
              </a:extLst>
            </p:cNvPr>
            <p:cNvSpPr/>
            <p:nvPr/>
          </p:nvSpPr>
          <p:spPr>
            <a:xfrm>
              <a:off x="4054492" y="4675535"/>
              <a:ext cx="72000" cy="72000"/>
            </a:xfrm>
            <a:custGeom>
              <a:avLst/>
              <a:gdLst>
                <a:gd name="connsiteX0" fmla="*/ 72375 w 72000"/>
                <a:gd name="connsiteY0" fmla="*/ 36329 h 72000"/>
                <a:gd name="connsiteX1" fmla="*/ 36375 w 72000"/>
                <a:gd name="connsiteY1" fmla="*/ 72329 h 72000"/>
                <a:gd name="connsiteX2" fmla="*/ 375 w 72000"/>
                <a:gd name="connsiteY2" fmla="*/ 36329 h 72000"/>
                <a:gd name="connsiteX3" fmla="*/ 36375 w 72000"/>
                <a:gd name="connsiteY3" fmla="*/ 329 h 72000"/>
                <a:gd name="connsiteX4" fmla="*/ 72375 w 72000"/>
                <a:gd name="connsiteY4" fmla="*/ 36329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75" y="36329"/>
                  </a:moveTo>
                  <a:cubicBezTo>
                    <a:pt x="72375" y="56212"/>
                    <a:pt x="56258" y="72329"/>
                    <a:pt x="36375" y="72329"/>
                  </a:cubicBezTo>
                  <a:cubicBezTo>
                    <a:pt x="16493" y="72329"/>
                    <a:pt x="375" y="56212"/>
                    <a:pt x="375" y="36329"/>
                  </a:cubicBezTo>
                  <a:cubicBezTo>
                    <a:pt x="375" y="16447"/>
                    <a:pt x="16493" y="329"/>
                    <a:pt x="36375" y="329"/>
                  </a:cubicBezTo>
                  <a:cubicBezTo>
                    <a:pt x="56258" y="329"/>
                    <a:pt x="72375" y="16447"/>
                    <a:pt x="72375" y="36329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48E11FDF-AA79-3F25-6892-290EE7787B33}"/>
                </a:ext>
              </a:extLst>
            </p:cNvPr>
            <p:cNvSpPr/>
            <p:nvPr/>
          </p:nvSpPr>
          <p:spPr>
            <a:xfrm>
              <a:off x="4811727" y="4561235"/>
              <a:ext cx="72000" cy="72000"/>
            </a:xfrm>
            <a:custGeom>
              <a:avLst/>
              <a:gdLst>
                <a:gd name="connsiteX0" fmla="*/ 72434 w 72000"/>
                <a:gd name="connsiteY0" fmla="*/ 36321 h 72000"/>
                <a:gd name="connsiteX1" fmla="*/ 36434 w 72000"/>
                <a:gd name="connsiteY1" fmla="*/ 72321 h 72000"/>
                <a:gd name="connsiteX2" fmla="*/ 434 w 72000"/>
                <a:gd name="connsiteY2" fmla="*/ 36321 h 72000"/>
                <a:gd name="connsiteX3" fmla="*/ 36434 w 72000"/>
                <a:gd name="connsiteY3" fmla="*/ 320 h 72000"/>
                <a:gd name="connsiteX4" fmla="*/ 72434 w 72000"/>
                <a:gd name="connsiteY4" fmla="*/ 36321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34" y="36321"/>
                  </a:moveTo>
                  <a:cubicBezTo>
                    <a:pt x="72434" y="56203"/>
                    <a:pt x="56316" y="72321"/>
                    <a:pt x="36434" y="72321"/>
                  </a:cubicBezTo>
                  <a:cubicBezTo>
                    <a:pt x="16552" y="72321"/>
                    <a:pt x="434" y="56203"/>
                    <a:pt x="434" y="36321"/>
                  </a:cubicBezTo>
                  <a:cubicBezTo>
                    <a:pt x="434" y="16438"/>
                    <a:pt x="16552" y="320"/>
                    <a:pt x="36434" y="320"/>
                  </a:cubicBezTo>
                  <a:cubicBezTo>
                    <a:pt x="56316" y="320"/>
                    <a:pt x="72434" y="16438"/>
                    <a:pt x="72434" y="36321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7C92B28-C28E-B38C-B89E-128182070643}"/>
                </a:ext>
              </a:extLst>
            </p:cNvPr>
            <p:cNvSpPr/>
            <p:nvPr/>
          </p:nvSpPr>
          <p:spPr>
            <a:xfrm>
              <a:off x="5316552" y="4142137"/>
              <a:ext cx="72000" cy="72000"/>
            </a:xfrm>
            <a:custGeom>
              <a:avLst/>
              <a:gdLst>
                <a:gd name="connsiteX0" fmla="*/ 72473 w 72000"/>
                <a:gd name="connsiteY0" fmla="*/ 36288 h 72000"/>
                <a:gd name="connsiteX1" fmla="*/ 36473 w 72000"/>
                <a:gd name="connsiteY1" fmla="*/ 72288 h 72000"/>
                <a:gd name="connsiteX2" fmla="*/ 473 w 72000"/>
                <a:gd name="connsiteY2" fmla="*/ 36288 h 72000"/>
                <a:gd name="connsiteX3" fmla="*/ 36473 w 72000"/>
                <a:gd name="connsiteY3" fmla="*/ 288 h 72000"/>
                <a:gd name="connsiteX4" fmla="*/ 72473 w 72000"/>
                <a:gd name="connsiteY4" fmla="*/ 36288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73" y="36288"/>
                  </a:moveTo>
                  <a:cubicBezTo>
                    <a:pt x="72473" y="56170"/>
                    <a:pt x="56355" y="72288"/>
                    <a:pt x="36473" y="72288"/>
                  </a:cubicBezTo>
                  <a:cubicBezTo>
                    <a:pt x="16591" y="72288"/>
                    <a:pt x="473" y="56170"/>
                    <a:pt x="473" y="36288"/>
                  </a:cubicBezTo>
                  <a:cubicBezTo>
                    <a:pt x="473" y="16406"/>
                    <a:pt x="16591" y="288"/>
                    <a:pt x="36473" y="288"/>
                  </a:cubicBezTo>
                  <a:cubicBezTo>
                    <a:pt x="56355" y="288"/>
                    <a:pt x="72473" y="16406"/>
                    <a:pt x="72473" y="36288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048168-486C-0F7B-EA0E-850B3B11B83C}"/>
                </a:ext>
              </a:extLst>
            </p:cNvPr>
            <p:cNvSpPr/>
            <p:nvPr/>
          </p:nvSpPr>
          <p:spPr>
            <a:xfrm>
              <a:off x="4559317" y="4446934"/>
              <a:ext cx="72000" cy="72000"/>
            </a:xfrm>
            <a:custGeom>
              <a:avLst/>
              <a:gdLst>
                <a:gd name="connsiteX0" fmla="*/ 72415 w 72000"/>
                <a:gd name="connsiteY0" fmla="*/ 36312 h 72000"/>
                <a:gd name="connsiteX1" fmla="*/ 36415 w 72000"/>
                <a:gd name="connsiteY1" fmla="*/ 72312 h 72000"/>
                <a:gd name="connsiteX2" fmla="*/ 415 w 72000"/>
                <a:gd name="connsiteY2" fmla="*/ 36312 h 72000"/>
                <a:gd name="connsiteX3" fmla="*/ 36415 w 72000"/>
                <a:gd name="connsiteY3" fmla="*/ 312 h 72000"/>
                <a:gd name="connsiteX4" fmla="*/ 72415 w 72000"/>
                <a:gd name="connsiteY4" fmla="*/ 36312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15" y="36312"/>
                  </a:moveTo>
                  <a:cubicBezTo>
                    <a:pt x="72415" y="56194"/>
                    <a:pt x="56297" y="72312"/>
                    <a:pt x="36415" y="72312"/>
                  </a:cubicBezTo>
                  <a:cubicBezTo>
                    <a:pt x="16532" y="72312"/>
                    <a:pt x="415" y="56194"/>
                    <a:pt x="415" y="36312"/>
                  </a:cubicBezTo>
                  <a:cubicBezTo>
                    <a:pt x="415" y="16429"/>
                    <a:pt x="16532" y="312"/>
                    <a:pt x="36415" y="312"/>
                  </a:cubicBezTo>
                  <a:cubicBezTo>
                    <a:pt x="56297" y="312"/>
                    <a:pt x="72415" y="16429"/>
                    <a:pt x="72415" y="36312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5276729-86BF-7214-E35B-776EFB780E09}"/>
                </a:ext>
              </a:extLst>
            </p:cNvPr>
            <p:cNvSpPr/>
            <p:nvPr/>
          </p:nvSpPr>
          <p:spPr>
            <a:xfrm>
              <a:off x="5064141" y="4475511"/>
              <a:ext cx="72000" cy="72000"/>
            </a:xfrm>
            <a:custGeom>
              <a:avLst/>
              <a:gdLst>
                <a:gd name="connsiteX0" fmla="*/ 72454 w 72000"/>
                <a:gd name="connsiteY0" fmla="*/ 36314 h 72000"/>
                <a:gd name="connsiteX1" fmla="*/ 36454 w 72000"/>
                <a:gd name="connsiteY1" fmla="*/ 72314 h 72000"/>
                <a:gd name="connsiteX2" fmla="*/ 453 w 72000"/>
                <a:gd name="connsiteY2" fmla="*/ 36314 h 72000"/>
                <a:gd name="connsiteX3" fmla="*/ 36454 w 72000"/>
                <a:gd name="connsiteY3" fmla="*/ 314 h 72000"/>
                <a:gd name="connsiteX4" fmla="*/ 72454 w 72000"/>
                <a:gd name="connsiteY4" fmla="*/ 36314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454" y="36314"/>
                  </a:moveTo>
                  <a:cubicBezTo>
                    <a:pt x="72454" y="56196"/>
                    <a:pt x="56336" y="72314"/>
                    <a:pt x="36454" y="72314"/>
                  </a:cubicBezTo>
                  <a:cubicBezTo>
                    <a:pt x="16571" y="72314"/>
                    <a:pt x="453" y="56196"/>
                    <a:pt x="453" y="36314"/>
                  </a:cubicBezTo>
                  <a:cubicBezTo>
                    <a:pt x="453" y="16432"/>
                    <a:pt x="16571" y="314"/>
                    <a:pt x="36454" y="314"/>
                  </a:cubicBezTo>
                  <a:cubicBezTo>
                    <a:pt x="56336" y="314"/>
                    <a:pt x="72454" y="16432"/>
                    <a:pt x="72454" y="36314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B0DEAC2-1B62-C3F6-8F66-1E3E7831A829}"/>
                </a:ext>
              </a:extLst>
            </p:cNvPr>
            <p:cNvSpPr/>
            <p:nvPr/>
          </p:nvSpPr>
          <p:spPr>
            <a:xfrm>
              <a:off x="4306902" y="4751736"/>
              <a:ext cx="72000" cy="72000"/>
            </a:xfrm>
            <a:custGeom>
              <a:avLst/>
              <a:gdLst>
                <a:gd name="connsiteX0" fmla="*/ 72395 w 72000"/>
                <a:gd name="connsiteY0" fmla="*/ 36335 h 72000"/>
                <a:gd name="connsiteX1" fmla="*/ 36395 w 72000"/>
                <a:gd name="connsiteY1" fmla="*/ 72335 h 72000"/>
                <a:gd name="connsiteX2" fmla="*/ 395 w 72000"/>
                <a:gd name="connsiteY2" fmla="*/ 36335 h 72000"/>
                <a:gd name="connsiteX3" fmla="*/ 36395 w 72000"/>
                <a:gd name="connsiteY3" fmla="*/ 335 h 72000"/>
                <a:gd name="connsiteX4" fmla="*/ 72395 w 72000"/>
                <a:gd name="connsiteY4" fmla="*/ 36335 h 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0" h="72000">
                  <a:moveTo>
                    <a:pt x="72395" y="36335"/>
                  </a:moveTo>
                  <a:cubicBezTo>
                    <a:pt x="72395" y="56217"/>
                    <a:pt x="56277" y="72335"/>
                    <a:pt x="36395" y="72335"/>
                  </a:cubicBezTo>
                  <a:cubicBezTo>
                    <a:pt x="16513" y="72335"/>
                    <a:pt x="395" y="56217"/>
                    <a:pt x="395" y="36335"/>
                  </a:cubicBezTo>
                  <a:cubicBezTo>
                    <a:pt x="395" y="16453"/>
                    <a:pt x="16513" y="335"/>
                    <a:pt x="36395" y="335"/>
                  </a:cubicBezTo>
                  <a:cubicBezTo>
                    <a:pt x="56277" y="335"/>
                    <a:pt x="72395" y="16453"/>
                    <a:pt x="72395" y="36335"/>
                  </a:cubicBezTo>
                  <a:close/>
                </a:path>
              </a:pathLst>
            </a:custGeom>
            <a:solidFill>
              <a:srgbClr val="FFBC37"/>
            </a:solidFill>
            <a:ln w="9540" cap="rnd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5BB0E07-33F7-5B56-A73E-413CEA676416}"/>
              </a:ext>
            </a:extLst>
          </p:cNvPr>
          <p:cNvSpPr/>
          <p:nvPr/>
        </p:nvSpPr>
        <p:spPr>
          <a:xfrm>
            <a:off x="7354156" y="2936514"/>
            <a:ext cx="2493376" cy="1195416"/>
          </a:xfrm>
          <a:custGeom>
            <a:avLst/>
            <a:gdLst>
              <a:gd name="connsiteX0" fmla="*/ 326 w 1268028"/>
              <a:gd name="connsiteY0" fmla="*/ 541971 h 622692"/>
              <a:gd name="connsiteX1" fmla="*/ 262262 w 1268028"/>
              <a:gd name="connsiteY1" fmla="*/ 622935 h 622692"/>
              <a:gd name="connsiteX2" fmla="*/ 508718 w 1268028"/>
              <a:gd name="connsiteY2" fmla="*/ 305055 h 622692"/>
              <a:gd name="connsiteX3" fmla="*/ 756398 w 1268028"/>
              <a:gd name="connsiteY3" fmla="*/ 421731 h 622692"/>
              <a:gd name="connsiteX4" fmla="*/ 1017146 w 1268028"/>
              <a:gd name="connsiteY4" fmla="*/ 334827 h 622692"/>
              <a:gd name="connsiteX5" fmla="*/ 1268354 w 1268028"/>
              <a:gd name="connsiteY5" fmla="*/ 243 h 62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8028" h="622692">
                <a:moveTo>
                  <a:pt x="326" y="541971"/>
                </a:moveTo>
                <a:lnTo>
                  <a:pt x="262262" y="622935"/>
                </a:lnTo>
                <a:lnTo>
                  <a:pt x="508718" y="305055"/>
                </a:lnTo>
                <a:lnTo>
                  <a:pt x="756398" y="421731"/>
                </a:lnTo>
                <a:lnTo>
                  <a:pt x="1017146" y="334827"/>
                </a:lnTo>
                <a:lnTo>
                  <a:pt x="1268354" y="243"/>
                </a:lnTo>
              </a:path>
            </a:pathLst>
          </a:custGeom>
          <a:noFill/>
          <a:ln w="28575" cap="flat">
            <a:solidFill>
              <a:srgbClr val="EBD791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33DD7F-98DB-3231-DD6B-17B2EF7ED71D}"/>
              </a:ext>
            </a:extLst>
          </p:cNvPr>
          <p:cNvSpPr txBox="1"/>
          <p:nvPr/>
        </p:nvSpPr>
        <p:spPr>
          <a:xfrm>
            <a:off x="8441372" y="597272"/>
            <a:ext cx="33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C80"/>
                </a:solidFill>
              </a:rPr>
              <a:t>Lytic + Lysogenic Viral Production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096681-8F56-EFEF-73C7-C8A017D9AE7E}"/>
              </a:ext>
            </a:extLst>
          </p:cNvPr>
          <p:cNvSpPr/>
          <p:nvPr/>
        </p:nvSpPr>
        <p:spPr>
          <a:xfrm>
            <a:off x="7271735" y="3803943"/>
            <a:ext cx="751786" cy="571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990F508-64B6-E9EF-19D5-4B2214EBDC41}"/>
              </a:ext>
            </a:extLst>
          </p:cNvPr>
          <p:cNvSpPr/>
          <p:nvPr/>
        </p:nvSpPr>
        <p:spPr>
          <a:xfrm>
            <a:off x="8792885" y="3616772"/>
            <a:ext cx="1283442" cy="7555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999A9-7A03-2F6E-1E94-09298FFF85B5}"/>
              </a:ext>
            </a:extLst>
          </p:cNvPr>
          <p:cNvSpPr txBox="1"/>
          <p:nvPr/>
        </p:nvSpPr>
        <p:spPr>
          <a:xfrm>
            <a:off x="9436326" y="289689"/>
            <a:ext cx="240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7E6000"/>
                </a:solidFill>
              </a:rPr>
              <a:t>Lytic Viral Production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C6CC4F-F1DA-A568-5B9B-AD06474B944E}"/>
              </a:ext>
            </a:extLst>
          </p:cNvPr>
          <p:cNvSpPr txBox="1"/>
          <p:nvPr/>
        </p:nvSpPr>
        <p:spPr>
          <a:xfrm>
            <a:off x="11074400" y="2170975"/>
            <a:ext cx="7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kern="1200" dirty="0">
                <a:solidFill>
                  <a:srgbClr val="7E6000"/>
                </a:solidFill>
                <a:latin typeface="Trebuchet MS" panose="020B0603020202020204" pitchFamily="34" charset="0"/>
                <a:ea typeface="+mj-ea"/>
                <a:cs typeface="+mj-cs"/>
              </a:rPr>
              <a:t>VP</a:t>
            </a:r>
            <a:endParaRPr lang="en-US" dirty="0">
              <a:solidFill>
                <a:srgbClr val="7E6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AE979B-1794-7F42-4765-7AE201F90112}"/>
              </a:ext>
            </a:extLst>
          </p:cNvPr>
          <p:cNvSpPr txBox="1"/>
          <p:nvPr/>
        </p:nvSpPr>
        <p:spPr>
          <a:xfrm>
            <a:off x="2100123" y="1707994"/>
            <a:ext cx="2212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Linear Regression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03ADE5D-9002-EFEF-930B-A7515430A1BD}"/>
              </a:ext>
            </a:extLst>
          </p:cNvPr>
          <p:cNvSpPr txBox="1"/>
          <p:nvPr/>
        </p:nvSpPr>
        <p:spPr>
          <a:xfrm>
            <a:off x="8334082" y="1606802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rebuchet MS" panose="020B0603020202020204" pitchFamily="34" charset="0"/>
              </a:rPr>
              <a:t>VIPCAL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2287986-416E-1913-DD25-CEE6F3285B65}"/>
              </a:ext>
            </a:extLst>
          </p:cNvPr>
          <p:cNvSpPr txBox="1"/>
          <p:nvPr/>
        </p:nvSpPr>
        <p:spPr>
          <a:xfrm>
            <a:off x="36439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91880E-44AC-23C1-5CEF-727AD559ED5B}"/>
              </a:ext>
            </a:extLst>
          </p:cNvPr>
          <p:cNvSpPr txBox="1"/>
          <p:nvPr/>
        </p:nvSpPr>
        <p:spPr>
          <a:xfrm>
            <a:off x="399654" y="735986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Analyses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00011A-AA94-2AFB-D7A4-BE703E63A612}"/>
              </a:ext>
            </a:extLst>
          </p:cNvPr>
          <p:cNvSpPr txBox="1"/>
          <p:nvPr/>
        </p:nvSpPr>
        <p:spPr>
          <a:xfrm>
            <a:off x="11093127" y="2498592"/>
            <a:ext cx="61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002C80"/>
                </a:solidFill>
              </a:rPr>
              <a:t>VPC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3526BC-C454-DC35-62EA-1A7542ACC4E5}"/>
              </a:ext>
            </a:extLst>
          </p:cNvPr>
          <p:cNvSpPr/>
          <p:nvPr/>
        </p:nvSpPr>
        <p:spPr>
          <a:xfrm>
            <a:off x="7290185" y="3801298"/>
            <a:ext cx="751786" cy="57104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47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Box 345">
            <a:extLst>
              <a:ext uri="{FF2B5EF4-FFF2-40B4-BE49-F238E27FC236}">
                <a16:creationId xmlns:a16="http://schemas.microsoft.com/office/drawing/2014/main" id="{EECABE47-F5C9-2890-E46C-FC7694F882F5}"/>
              </a:ext>
            </a:extLst>
          </p:cNvPr>
          <p:cNvSpPr txBox="1"/>
          <p:nvPr/>
        </p:nvSpPr>
        <p:spPr>
          <a:xfrm>
            <a:off x="8716871" y="220123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Lack of standardization </a:t>
            </a:r>
          </a:p>
        </p:txBody>
      </p: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8F1AB373-F651-5B2B-060D-A70713CFFB3A}"/>
              </a:ext>
            </a:extLst>
          </p:cNvPr>
          <p:cNvGrpSpPr/>
          <p:nvPr/>
        </p:nvGrpSpPr>
        <p:grpSpPr>
          <a:xfrm>
            <a:off x="663136" y="1283704"/>
            <a:ext cx="7624480" cy="5354870"/>
            <a:chOff x="663136" y="740779"/>
            <a:chExt cx="7624480" cy="535487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9A1F967-D95D-66B7-0D45-671B7A5CD5C5}"/>
                </a:ext>
              </a:extLst>
            </p:cNvPr>
            <p:cNvSpPr/>
            <p:nvPr/>
          </p:nvSpPr>
          <p:spPr>
            <a:xfrm>
              <a:off x="882517" y="740779"/>
              <a:ext cx="6903720" cy="5184269"/>
            </a:xfrm>
            <a:custGeom>
              <a:avLst/>
              <a:gdLst>
                <a:gd name="connsiteX0" fmla="*/ 0 w 5291666"/>
                <a:gd name="connsiteY0" fmla="*/ 0 h 3973716"/>
                <a:gd name="connsiteX1" fmla="*/ 5291666 w 5291666"/>
                <a:gd name="connsiteY1" fmla="*/ 0 h 3973716"/>
                <a:gd name="connsiteX2" fmla="*/ 5291666 w 5291666"/>
                <a:gd name="connsiteY2" fmla="*/ 3973716 h 3973716"/>
                <a:gd name="connsiteX3" fmla="*/ 0 w 5291666"/>
                <a:gd name="connsiteY3" fmla="*/ 3973716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0"/>
                  </a:moveTo>
                  <a:lnTo>
                    <a:pt x="5291666" y="0"/>
                  </a:lnTo>
                  <a:lnTo>
                    <a:pt x="5291666" y="3973716"/>
                  </a:lnTo>
                  <a:lnTo>
                    <a:pt x="0" y="3973716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3F25FBB-ABCC-99DF-62E0-12B2098AC24F}"/>
                </a:ext>
              </a:extLst>
            </p:cNvPr>
            <p:cNvSpPr/>
            <p:nvPr/>
          </p:nvSpPr>
          <p:spPr>
            <a:xfrm>
              <a:off x="882517" y="740779"/>
              <a:ext cx="6903720" cy="5184269"/>
            </a:xfrm>
            <a:custGeom>
              <a:avLst/>
              <a:gdLst>
                <a:gd name="connsiteX0" fmla="*/ 0 w 5291666"/>
                <a:gd name="connsiteY0" fmla="*/ 0 h 3973716"/>
                <a:gd name="connsiteX1" fmla="*/ 5291666 w 5291666"/>
                <a:gd name="connsiteY1" fmla="*/ 0 h 3973716"/>
                <a:gd name="connsiteX2" fmla="*/ 5291666 w 5291666"/>
                <a:gd name="connsiteY2" fmla="*/ 3973716 h 3973716"/>
                <a:gd name="connsiteX3" fmla="*/ 0 w 5291666"/>
                <a:gd name="connsiteY3" fmla="*/ 3973716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0"/>
                  </a:moveTo>
                  <a:lnTo>
                    <a:pt x="5291666" y="0"/>
                  </a:lnTo>
                  <a:lnTo>
                    <a:pt x="5291666" y="3973716"/>
                  </a:lnTo>
                  <a:lnTo>
                    <a:pt x="0" y="3973716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F6876519-8874-6195-370A-F7CED0E37497}"/>
                </a:ext>
              </a:extLst>
            </p:cNvPr>
            <p:cNvSpPr/>
            <p:nvPr/>
          </p:nvSpPr>
          <p:spPr>
            <a:xfrm>
              <a:off x="882517" y="740779"/>
              <a:ext cx="6903720" cy="5184269"/>
            </a:xfrm>
            <a:custGeom>
              <a:avLst/>
              <a:gdLst>
                <a:gd name="connsiteX0" fmla="*/ 0 w 5291666"/>
                <a:gd name="connsiteY0" fmla="*/ 3973716 h 3973716"/>
                <a:gd name="connsiteX1" fmla="*/ 5291666 w 5291666"/>
                <a:gd name="connsiteY1" fmla="*/ 3973716 h 3973716"/>
                <a:gd name="connsiteX2" fmla="*/ 5291666 w 5291666"/>
                <a:gd name="connsiteY2" fmla="*/ 0 h 3973716"/>
                <a:gd name="connsiteX3" fmla="*/ 0 w 5291666"/>
                <a:gd name="connsiteY3" fmla="*/ 0 h 397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91666" h="3973716">
                  <a:moveTo>
                    <a:pt x="0" y="3973716"/>
                  </a:moveTo>
                  <a:lnTo>
                    <a:pt x="5291666" y="3973716"/>
                  </a:lnTo>
                  <a:lnTo>
                    <a:pt x="529166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16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E8CCA9F-DBE3-5434-D5C9-D660E79CDFFB}"/>
                </a:ext>
              </a:extLst>
            </p:cNvPr>
            <p:cNvSpPr/>
            <p:nvPr/>
          </p:nvSpPr>
          <p:spPr>
            <a:xfrm>
              <a:off x="1263575" y="1010431"/>
              <a:ext cx="5132051" cy="4556624"/>
            </a:xfrm>
            <a:custGeom>
              <a:avLst/>
              <a:gdLst>
                <a:gd name="connsiteX0" fmla="*/ 0 w 3933691"/>
                <a:gd name="connsiteY0" fmla="*/ 3492630 h 3492629"/>
                <a:gd name="connsiteX1" fmla="*/ 3933691 w 3933691"/>
                <a:gd name="connsiteY1" fmla="*/ 3492630 h 3492629"/>
                <a:gd name="connsiteX2" fmla="*/ 3933691 w 3933691"/>
                <a:gd name="connsiteY2" fmla="*/ 0 h 3492629"/>
                <a:gd name="connsiteX3" fmla="*/ 0 w 3933691"/>
                <a:gd name="connsiteY3" fmla="*/ 0 h 349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691" h="3492629">
                  <a:moveTo>
                    <a:pt x="0" y="3492630"/>
                  </a:moveTo>
                  <a:lnTo>
                    <a:pt x="3933691" y="3492630"/>
                  </a:lnTo>
                  <a:lnTo>
                    <a:pt x="3933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646EBBA-E317-D326-6384-F2F60B3F9381}"/>
                </a:ext>
              </a:extLst>
            </p:cNvPr>
            <p:cNvSpPr/>
            <p:nvPr/>
          </p:nvSpPr>
          <p:spPr>
            <a:xfrm>
              <a:off x="1637746" y="4872618"/>
              <a:ext cx="70457" cy="487333"/>
            </a:xfrm>
            <a:custGeom>
              <a:avLst/>
              <a:gdLst>
                <a:gd name="connsiteX0" fmla="*/ 0 w 54005"/>
                <a:gd name="connsiteY0" fmla="*/ 373538 h 373538"/>
                <a:gd name="connsiteX1" fmla="*/ 54006 w 54005"/>
                <a:gd name="connsiteY1" fmla="*/ 373538 h 373538"/>
                <a:gd name="connsiteX2" fmla="*/ 54006 w 54005"/>
                <a:gd name="connsiteY2" fmla="*/ 0 h 373538"/>
                <a:gd name="connsiteX3" fmla="*/ 0 w 54005"/>
                <a:gd name="connsiteY3" fmla="*/ 0 h 373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373538">
                  <a:moveTo>
                    <a:pt x="0" y="373538"/>
                  </a:moveTo>
                  <a:lnTo>
                    <a:pt x="54006" y="373538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15B0737-9A07-BCE6-3A85-B80F0CA96D1B}"/>
                </a:ext>
              </a:extLst>
            </p:cNvPr>
            <p:cNvSpPr/>
            <p:nvPr/>
          </p:nvSpPr>
          <p:spPr>
            <a:xfrm>
              <a:off x="1708204" y="5116266"/>
              <a:ext cx="70457" cy="243683"/>
            </a:xfrm>
            <a:custGeom>
              <a:avLst/>
              <a:gdLst>
                <a:gd name="connsiteX0" fmla="*/ 0 w 54005"/>
                <a:gd name="connsiteY0" fmla="*/ 186782 h 186782"/>
                <a:gd name="connsiteX1" fmla="*/ 54006 w 54005"/>
                <a:gd name="connsiteY1" fmla="*/ 186782 h 186782"/>
                <a:gd name="connsiteX2" fmla="*/ 54006 w 54005"/>
                <a:gd name="connsiteY2" fmla="*/ 0 h 186782"/>
                <a:gd name="connsiteX3" fmla="*/ 0 w 54005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186782">
                  <a:moveTo>
                    <a:pt x="0" y="186782"/>
                  </a:moveTo>
                  <a:lnTo>
                    <a:pt x="54006" y="186782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BAA3346-4AF7-0270-9D99-94A0F628E403}"/>
                </a:ext>
              </a:extLst>
            </p:cNvPr>
            <p:cNvSpPr/>
            <p:nvPr/>
          </p:nvSpPr>
          <p:spPr>
            <a:xfrm>
              <a:off x="1950867" y="4628934"/>
              <a:ext cx="70457" cy="731016"/>
            </a:xfrm>
            <a:custGeom>
              <a:avLst/>
              <a:gdLst>
                <a:gd name="connsiteX0" fmla="*/ 0 w 54005"/>
                <a:gd name="connsiteY0" fmla="*/ 560321 h 560320"/>
                <a:gd name="connsiteX1" fmla="*/ 54006 w 54005"/>
                <a:gd name="connsiteY1" fmla="*/ 560321 h 560320"/>
                <a:gd name="connsiteX2" fmla="*/ 54006 w 54005"/>
                <a:gd name="connsiteY2" fmla="*/ 0 h 560320"/>
                <a:gd name="connsiteX3" fmla="*/ 0 w 54005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5" h="560320">
                  <a:moveTo>
                    <a:pt x="0" y="560321"/>
                  </a:moveTo>
                  <a:lnTo>
                    <a:pt x="54006" y="560321"/>
                  </a:lnTo>
                  <a:lnTo>
                    <a:pt x="54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3463D2-91CB-00EB-4CFD-3477824BECF3}"/>
                </a:ext>
              </a:extLst>
            </p:cNvPr>
            <p:cNvSpPr/>
            <p:nvPr/>
          </p:nvSpPr>
          <p:spPr>
            <a:xfrm>
              <a:off x="2021326" y="5116266"/>
              <a:ext cx="70458" cy="243683"/>
            </a:xfrm>
            <a:custGeom>
              <a:avLst/>
              <a:gdLst>
                <a:gd name="connsiteX0" fmla="*/ 0 w 54006"/>
                <a:gd name="connsiteY0" fmla="*/ 186782 h 186782"/>
                <a:gd name="connsiteX1" fmla="*/ 54007 w 54006"/>
                <a:gd name="connsiteY1" fmla="*/ 186782 h 186782"/>
                <a:gd name="connsiteX2" fmla="*/ 54007 w 54006"/>
                <a:gd name="connsiteY2" fmla="*/ 0 h 186782"/>
                <a:gd name="connsiteX3" fmla="*/ 0 w 54006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6" h="186782">
                  <a:moveTo>
                    <a:pt x="0" y="186782"/>
                  </a:moveTo>
                  <a:lnTo>
                    <a:pt x="54007" y="186782"/>
                  </a:lnTo>
                  <a:lnTo>
                    <a:pt x="540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EE7BAFE-9454-BA11-4D9D-2ED0186075BB}"/>
                </a:ext>
              </a:extLst>
            </p:cNvPr>
            <p:cNvSpPr/>
            <p:nvPr/>
          </p:nvSpPr>
          <p:spPr>
            <a:xfrm>
              <a:off x="2263986" y="4385296"/>
              <a:ext cx="70466" cy="974654"/>
            </a:xfrm>
            <a:custGeom>
              <a:avLst/>
              <a:gdLst>
                <a:gd name="connsiteX0" fmla="*/ 0 w 54012"/>
                <a:gd name="connsiteY0" fmla="*/ 747068 h 747067"/>
                <a:gd name="connsiteX1" fmla="*/ 54012 w 54012"/>
                <a:gd name="connsiteY1" fmla="*/ 747068 h 747067"/>
                <a:gd name="connsiteX2" fmla="*/ 54012 w 54012"/>
                <a:gd name="connsiteY2" fmla="*/ 0 h 747067"/>
                <a:gd name="connsiteX3" fmla="*/ 0 w 54012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BC76AA1-F07F-E91A-9CC2-A9922A2539A7}"/>
                </a:ext>
              </a:extLst>
            </p:cNvPr>
            <p:cNvSpPr/>
            <p:nvPr/>
          </p:nvSpPr>
          <p:spPr>
            <a:xfrm>
              <a:off x="2334452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455D52D-6F20-9424-1A0A-4F3BBD11A39B}"/>
                </a:ext>
              </a:extLst>
            </p:cNvPr>
            <p:cNvSpPr/>
            <p:nvPr/>
          </p:nvSpPr>
          <p:spPr>
            <a:xfrm>
              <a:off x="2577109" y="3897964"/>
              <a:ext cx="70466" cy="1461986"/>
            </a:xfrm>
            <a:custGeom>
              <a:avLst/>
              <a:gdLst>
                <a:gd name="connsiteX0" fmla="*/ 0 w 54012"/>
                <a:gd name="connsiteY0" fmla="*/ 1120606 h 1120605"/>
                <a:gd name="connsiteX1" fmla="*/ 54012 w 54012"/>
                <a:gd name="connsiteY1" fmla="*/ 1120606 h 1120605"/>
                <a:gd name="connsiteX2" fmla="*/ 54012 w 54012"/>
                <a:gd name="connsiteY2" fmla="*/ 0 h 1120605"/>
                <a:gd name="connsiteX3" fmla="*/ 0 w 54012"/>
                <a:gd name="connsiteY3" fmla="*/ 0 h 11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120605">
                  <a:moveTo>
                    <a:pt x="0" y="1120606"/>
                  </a:moveTo>
                  <a:lnTo>
                    <a:pt x="54012" y="1120606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8111467-9D56-9D8A-5A84-EC27870BCFDF}"/>
                </a:ext>
              </a:extLst>
            </p:cNvPr>
            <p:cNvSpPr/>
            <p:nvPr/>
          </p:nvSpPr>
          <p:spPr>
            <a:xfrm>
              <a:off x="2647575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7CE58FA-FB62-AB16-4317-7CA267B639FC}"/>
                </a:ext>
              </a:extLst>
            </p:cNvPr>
            <p:cNvSpPr/>
            <p:nvPr/>
          </p:nvSpPr>
          <p:spPr>
            <a:xfrm>
              <a:off x="2890232" y="3410585"/>
              <a:ext cx="70454" cy="1949366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583D3B2-1B34-E2FA-8BB6-D2AEF1833DAF}"/>
                </a:ext>
              </a:extLst>
            </p:cNvPr>
            <p:cNvSpPr/>
            <p:nvPr/>
          </p:nvSpPr>
          <p:spPr>
            <a:xfrm>
              <a:off x="2960686" y="4628934"/>
              <a:ext cx="70466" cy="731016"/>
            </a:xfrm>
            <a:custGeom>
              <a:avLst/>
              <a:gdLst>
                <a:gd name="connsiteX0" fmla="*/ 0 w 54012"/>
                <a:gd name="connsiteY0" fmla="*/ 560321 h 560320"/>
                <a:gd name="connsiteX1" fmla="*/ 54012 w 54012"/>
                <a:gd name="connsiteY1" fmla="*/ 560321 h 560320"/>
                <a:gd name="connsiteX2" fmla="*/ 54012 w 54012"/>
                <a:gd name="connsiteY2" fmla="*/ 0 h 560320"/>
                <a:gd name="connsiteX3" fmla="*/ 0 w 54012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560320">
                  <a:moveTo>
                    <a:pt x="0" y="560321"/>
                  </a:moveTo>
                  <a:lnTo>
                    <a:pt x="54012" y="560321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A9181BE-C2A2-8C38-02D4-1AEA021246FF}"/>
                </a:ext>
              </a:extLst>
            </p:cNvPr>
            <p:cNvSpPr/>
            <p:nvPr/>
          </p:nvSpPr>
          <p:spPr>
            <a:xfrm>
              <a:off x="2819776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4C1498-B3A0-50B7-916A-7EB873E59D59}"/>
                </a:ext>
              </a:extLst>
            </p:cNvPr>
            <p:cNvSpPr/>
            <p:nvPr/>
          </p:nvSpPr>
          <p:spPr>
            <a:xfrm>
              <a:off x="3203353" y="3166948"/>
              <a:ext cx="70454" cy="2193003"/>
            </a:xfrm>
            <a:custGeom>
              <a:avLst/>
              <a:gdLst>
                <a:gd name="connsiteX0" fmla="*/ 0 w 54003"/>
                <a:gd name="connsiteY0" fmla="*/ 1680926 h 1680926"/>
                <a:gd name="connsiteX1" fmla="*/ 54003 w 54003"/>
                <a:gd name="connsiteY1" fmla="*/ 1680926 h 1680926"/>
                <a:gd name="connsiteX2" fmla="*/ 54003 w 54003"/>
                <a:gd name="connsiteY2" fmla="*/ 0 h 1680926"/>
                <a:gd name="connsiteX3" fmla="*/ 0 w 54003"/>
                <a:gd name="connsiteY3" fmla="*/ 0 h 168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680926">
                  <a:moveTo>
                    <a:pt x="0" y="1680926"/>
                  </a:moveTo>
                  <a:lnTo>
                    <a:pt x="54003" y="1680926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4934F79-FDB1-E005-1F95-6599C63D14A2}"/>
                </a:ext>
              </a:extLst>
            </p:cNvPr>
            <p:cNvSpPr/>
            <p:nvPr/>
          </p:nvSpPr>
          <p:spPr>
            <a:xfrm>
              <a:off x="3273808" y="3897964"/>
              <a:ext cx="70466" cy="1461986"/>
            </a:xfrm>
            <a:custGeom>
              <a:avLst/>
              <a:gdLst>
                <a:gd name="connsiteX0" fmla="*/ 0 w 54012"/>
                <a:gd name="connsiteY0" fmla="*/ 1120606 h 1120605"/>
                <a:gd name="connsiteX1" fmla="*/ 54012 w 54012"/>
                <a:gd name="connsiteY1" fmla="*/ 1120606 h 1120605"/>
                <a:gd name="connsiteX2" fmla="*/ 54012 w 54012"/>
                <a:gd name="connsiteY2" fmla="*/ 0 h 1120605"/>
                <a:gd name="connsiteX3" fmla="*/ 0 w 54012"/>
                <a:gd name="connsiteY3" fmla="*/ 0 h 112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120605">
                  <a:moveTo>
                    <a:pt x="0" y="1120606"/>
                  </a:moveTo>
                  <a:lnTo>
                    <a:pt x="54012" y="1120606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D3D53B4-32B3-EC0F-03EB-BE0C11545663}"/>
                </a:ext>
              </a:extLst>
            </p:cNvPr>
            <p:cNvSpPr/>
            <p:nvPr/>
          </p:nvSpPr>
          <p:spPr>
            <a:xfrm>
              <a:off x="3132899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B2475E1-A866-99B3-DBC7-6581D480C61A}"/>
                </a:ext>
              </a:extLst>
            </p:cNvPr>
            <p:cNvSpPr/>
            <p:nvPr/>
          </p:nvSpPr>
          <p:spPr>
            <a:xfrm>
              <a:off x="3516476" y="2923251"/>
              <a:ext cx="70454" cy="2436698"/>
            </a:xfrm>
            <a:custGeom>
              <a:avLst/>
              <a:gdLst>
                <a:gd name="connsiteX0" fmla="*/ 0 w 54003"/>
                <a:gd name="connsiteY0" fmla="*/ 1867717 h 1867717"/>
                <a:gd name="connsiteX1" fmla="*/ 54003 w 54003"/>
                <a:gd name="connsiteY1" fmla="*/ 1867717 h 1867717"/>
                <a:gd name="connsiteX2" fmla="*/ 54003 w 54003"/>
                <a:gd name="connsiteY2" fmla="*/ 0 h 1867717"/>
                <a:gd name="connsiteX3" fmla="*/ 0 w 54003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717">
                  <a:moveTo>
                    <a:pt x="0" y="1867717"/>
                  </a:moveTo>
                  <a:lnTo>
                    <a:pt x="54003" y="1867717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D47C5C4-C500-EFFF-6479-AA6B84185461}"/>
                </a:ext>
              </a:extLst>
            </p:cNvPr>
            <p:cNvSpPr/>
            <p:nvPr/>
          </p:nvSpPr>
          <p:spPr>
            <a:xfrm>
              <a:off x="3375566" y="5116266"/>
              <a:ext cx="70454" cy="243683"/>
            </a:xfrm>
            <a:custGeom>
              <a:avLst/>
              <a:gdLst>
                <a:gd name="connsiteX0" fmla="*/ 0 w 54003"/>
                <a:gd name="connsiteY0" fmla="*/ 186782 h 186782"/>
                <a:gd name="connsiteX1" fmla="*/ 54003 w 54003"/>
                <a:gd name="connsiteY1" fmla="*/ 186782 h 186782"/>
                <a:gd name="connsiteX2" fmla="*/ 54003 w 54003"/>
                <a:gd name="connsiteY2" fmla="*/ 0 h 186782"/>
                <a:gd name="connsiteX3" fmla="*/ 0 w 54003"/>
                <a:gd name="connsiteY3" fmla="*/ 0 h 18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86782">
                  <a:moveTo>
                    <a:pt x="0" y="186782"/>
                  </a:moveTo>
                  <a:lnTo>
                    <a:pt x="54003" y="18678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1323E32-35DE-1AB0-A7B3-64B348E7BABF}"/>
                </a:ext>
              </a:extLst>
            </p:cNvPr>
            <p:cNvSpPr/>
            <p:nvPr/>
          </p:nvSpPr>
          <p:spPr>
            <a:xfrm>
              <a:off x="3586930" y="3654280"/>
              <a:ext cx="70466" cy="1705669"/>
            </a:xfrm>
            <a:custGeom>
              <a:avLst/>
              <a:gdLst>
                <a:gd name="connsiteX0" fmla="*/ 0 w 54012"/>
                <a:gd name="connsiteY0" fmla="*/ 1307388 h 1307387"/>
                <a:gd name="connsiteX1" fmla="*/ 54012 w 54012"/>
                <a:gd name="connsiteY1" fmla="*/ 1307388 h 1307387"/>
                <a:gd name="connsiteX2" fmla="*/ 54012 w 54012"/>
                <a:gd name="connsiteY2" fmla="*/ 0 h 1307387"/>
                <a:gd name="connsiteX3" fmla="*/ 0 w 54012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2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4658A38-4313-9419-A041-F27A7627CD76}"/>
                </a:ext>
              </a:extLst>
            </p:cNvPr>
            <p:cNvSpPr/>
            <p:nvPr/>
          </p:nvSpPr>
          <p:spPr>
            <a:xfrm>
              <a:off x="3446021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ED69478-7D0E-415C-2041-6270CB840F2E}"/>
                </a:ext>
              </a:extLst>
            </p:cNvPr>
            <p:cNvSpPr/>
            <p:nvPr/>
          </p:nvSpPr>
          <p:spPr>
            <a:xfrm>
              <a:off x="3829599" y="1948598"/>
              <a:ext cx="70454" cy="3411352"/>
            </a:xfrm>
            <a:custGeom>
              <a:avLst/>
              <a:gdLst>
                <a:gd name="connsiteX0" fmla="*/ 0 w 54003"/>
                <a:gd name="connsiteY0" fmla="*/ 2614785 h 2614784"/>
                <a:gd name="connsiteX1" fmla="*/ 54003 w 54003"/>
                <a:gd name="connsiteY1" fmla="*/ 2614785 h 2614784"/>
                <a:gd name="connsiteX2" fmla="*/ 54003 w 54003"/>
                <a:gd name="connsiteY2" fmla="*/ 0 h 2614784"/>
                <a:gd name="connsiteX3" fmla="*/ 0 w 54003"/>
                <a:gd name="connsiteY3" fmla="*/ 0 h 26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614784">
                  <a:moveTo>
                    <a:pt x="0" y="2614785"/>
                  </a:moveTo>
                  <a:lnTo>
                    <a:pt x="54003" y="2614785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C4F2D01-40F8-BFC7-5AB6-74C7FFAF111A}"/>
                </a:ext>
              </a:extLst>
            </p:cNvPr>
            <p:cNvSpPr/>
            <p:nvPr/>
          </p:nvSpPr>
          <p:spPr>
            <a:xfrm>
              <a:off x="3688688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9B46830-A6C1-C549-EB22-ECD4891AC7B8}"/>
                </a:ext>
              </a:extLst>
            </p:cNvPr>
            <p:cNvSpPr/>
            <p:nvPr/>
          </p:nvSpPr>
          <p:spPr>
            <a:xfrm>
              <a:off x="3900053" y="3654280"/>
              <a:ext cx="70465" cy="1705669"/>
            </a:xfrm>
            <a:custGeom>
              <a:avLst/>
              <a:gdLst>
                <a:gd name="connsiteX0" fmla="*/ 0 w 54011"/>
                <a:gd name="connsiteY0" fmla="*/ 1307388 h 1307387"/>
                <a:gd name="connsiteX1" fmla="*/ 54012 w 54011"/>
                <a:gd name="connsiteY1" fmla="*/ 1307388 h 1307387"/>
                <a:gd name="connsiteX2" fmla="*/ 54012 w 54011"/>
                <a:gd name="connsiteY2" fmla="*/ 0 h 1307387"/>
                <a:gd name="connsiteX3" fmla="*/ 0 w 54011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30688C-BD84-FDE7-011F-3D2BBA9E2C89}"/>
                </a:ext>
              </a:extLst>
            </p:cNvPr>
            <p:cNvSpPr/>
            <p:nvPr/>
          </p:nvSpPr>
          <p:spPr>
            <a:xfrm>
              <a:off x="3759143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2FDF864-F62D-30C6-70ED-B2727C3EE858}"/>
                </a:ext>
              </a:extLst>
            </p:cNvPr>
            <p:cNvSpPr/>
            <p:nvPr/>
          </p:nvSpPr>
          <p:spPr>
            <a:xfrm>
              <a:off x="4142720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3A74154-3C8C-7DCD-9B9E-5054F3D028F5}"/>
                </a:ext>
              </a:extLst>
            </p:cNvPr>
            <p:cNvSpPr/>
            <p:nvPr/>
          </p:nvSpPr>
          <p:spPr>
            <a:xfrm>
              <a:off x="4001811" y="4385296"/>
              <a:ext cx="70454" cy="974654"/>
            </a:xfrm>
            <a:custGeom>
              <a:avLst/>
              <a:gdLst>
                <a:gd name="connsiteX0" fmla="*/ 0 w 54003"/>
                <a:gd name="connsiteY0" fmla="*/ 747068 h 747067"/>
                <a:gd name="connsiteX1" fmla="*/ 54003 w 54003"/>
                <a:gd name="connsiteY1" fmla="*/ 747068 h 747067"/>
                <a:gd name="connsiteX2" fmla="*/ 54003 w 54003"/>
                <a:gd name="connsiteY2" fmla="*/ 0 h 747067"/>
                <a:gd name="connsiteX3" fmla="*/ 0 w 54003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747067">
                  <a:moveTo>
                    <a:pt x="0" y="747068"/>
                  </a:moveTo>
                  <a:lnTo>
                    <a:pt x="54003" y="74706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754133-CE72-BFBE-B50C-D3BED759E940}"/>
                </a:ext>
              </a:extLst>
            </p:cNvPr>
            <p:cNvSpPr/>
            <p:nvPr/>
          </p:nvSpPr>
          <p:spPr>
            <a:xfrm>
              <a:off x="4213175" y="3654280"/>
              <a:ext cx="70465" cy="1705669"/>
            </a:xfrm>
            <a:custGeom>
              <a:avLst/>
              <a:gdLst>
                <a:gd name="connsiteX0" fmla="*/ 0 w 54011"/>
                <a:gd name="connsiteY0" fmla="*/ 1307388 h 1307387"/>
                <a:gd name="connsiteX1" fmla="*/ 54012 w 54011"/>
                <a:gd name="connsiteY1" fmla="*/ 1307388 h 1307387"/>
                <a:gd name="connsiteX2" fmla="*/ 54012 w 54011"/>
                <a:gd name="connsiteY2" fmla="*/ 0 h 1307387"/>
                <a:gd name="connsiteX3" fmla="*/ 0 w 54011"/>
                <a:gd name="connsiteY3" fmla="*/ 0 h 130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307387">
                  <a:moveTo>
                    <a:pt x="0" y="1307388"/>
                  </a:moveTo>
                  <a:lnTo>
                    <a:pt x="54012" y="130738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E9050DA-437E-DE31-77F8-019AACFE0579}"/>
                </a:ext>
              </a:extLst>
            </p:cNvPr>
            <p:cNvSpPr/>
            <p:nvPr/>
          </p:nvSpPr>
          <p:spPr>
            <a:xfrm>
              <a:off x="4072266" y="4628934"/>
              <a:ext cx="70454" cy="731016"/>
            </a:xfrm>
            <a:custGeom>
              <a:avLst/>
              <a:gdLst>
                <a:gd name="connsiteX0" fmla="*/ 0 w 54003"/>
                <a:gd name="connsiteY0" fmla="*/ 560321 h 560320"/>
                <a:gd name="connsiteX1" fmla="*/ 54003 w 54003"/>
                <a:gd name="connsiteY1" fmla="*/ 560321 h 560320"/>
                <a:gd name="connsiteX2" fmla="*/ 54003 w 54003"/>
                <a:gd name="connsiteY2" fmla="*/ 0 h 560320"/>
                <a:gd name="connsiteX3" fmla="*/ 0 w 54003"/>
                <a:gd name="connsiteY3" fmla="*/ 0 h 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560320">
                  <a:moveTo>
                    <a:pt x="0" y="560321"/>
                  </a:moveTo>
                  <a:lnTo>
                    <a:pt x="54003" y="560321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4E51363-B0E0-D6BB-506E-442FDD0E5FA9}"/>
                </a:ext>
              </a:extLst>
            </p:cNvPr>
            <p:cNvSpPr/>
            <p:nvPr/>
          </p:nvSpPr>
          <p:spPr>
            <a:xfrm>
              <a:off x="4455843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256762-9FD7-CD18-0F95-456E5E9C9382}"/>
                </a:ext>
              </a:extLst>
            </p:cNvPr>
            <p:cNvSpPr/>
            <p:nvPr/>
          </p:nvSpPr>
          <p:spPr>
            <a:xfrm>
              <a:off x="4314922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1A2CC26-7433-8751-5626-137993738495}"/>
                </a:ext>
              </a:extLst>
            </p:cNvPr>
            <p:cNvSpPr/>
            <p:nvPr/>
          </p:nvSpPr>
          <p:spPr>
            <a:xfrm>
              <a:off x="4526297" y="2923251"/>
              <a:ext cx="70465" cy="2436698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B549986-2049-84EE-22E6-5A753949F4D0}"/>
                </a:ext>
              </a:extLst>
            </p:cNvPr>
            <p:cNvSpPr/>
            <p:nvPr/>
          </p:nvSpPr>
          <p:spPr>
            <a:xfrm>
              <a:off x="4385387" y="4141601"/>
              <a:ext cx="70454" cy="1218349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D8A7F17-D6FB-58BA-CA7C-51B67A083B1A}"/>
                </a:ext>
              </a:extLst>
            </p:cNvPr>
            <p:cNvSpPr/>
            <p:nvPr/>
          </p:nvSpPr>
          <p:spPr>
            <a:xfrm>
              <a:off x="4768964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617195C-74AF-B80C-448E-73E2CE8368F2}"/>
                </a:ext>
              </a:extLst>
            </p:cNvPr>
            <p:cNvSpPr/>
            <p:nvPr/>
          </p:nvSpPr>
          <p:spPr>
            <a:xfrm>
              <a:off x="4628044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7CAE5AF9-34DF-9630-1718-505937002811}"/>
                </a:ext>
              </a:extLst>
            </p:cNvPr>
            <p:cNvSpPr/>
            <p:nvPr/>
          </p:nvSpPr>
          <p:spPr>
            <a:xfrm>
              <a:off x="4839420" y="2923251"/>
              <a:ext cx="70465" cy="2436698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D463A40-5513-35C5-146C-8ECD18916809}"/>
                </a:ext>
              </a:extLst>
            </p:cNvPr>
            <p:cNvSpPr/>
            <p:nvPr/>
          </p:nvSpPr>
          <p:spPr>
            <a:xfrm>
              <a:off x="4698510" y="4141601"/>
              <a:ext cx="70454" cy="1218349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741EF48-7FCA-87BE-A1A2-845E7FFB2BD5}"/>
                </a:ext>
              </a:extLst>
            </p:cNvPr>
            <p:cNvSpPr/>
            <p:nvPr/>
          </p:nvSpPr>
          <p:spPr>
            <a:xfrm>
              <a:off x="5082087" y="1704908"/>
              <a:ext cx="70454" cy="3655042"/>
            </a:xfrm>
            <a:custGeom>
              <a:avLst/>
              <a:gdLst>
                <a:gd name="connsiteX0" fmla="*/ 0 w 54003"/>
                <a:gd name="connsiteY0" fmla="*/ 2801572 h 2801571"/>
                <a:gd name="connsiteX1" fmla="*/ 54003 w 54003"/>
                <a:gd name="connsiteY1" fmla="*/ 2801572 h 2801571"/>
                <a:gd name="connsiteX2" fmla="*/ 54003 w 54003"/>
                <a:gd name="connsiteY2" fmla="*/ 0 h 2801571"/>
                <a:gd name="connsiteX3" fmla="*/ 0 w 54003"/>
                <a:gd name="connsiteY3" fmla="*/ 0 h 280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801571">
                  <a:moveTo>
                    <a:pt x="0" y="2801572"/>
                  </a:moveTo>
                  <a:lnTo>
                    <a:pt x="54003" y="280157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FBF6335F-E12C-7985-1813-15EF2D9F25F1}"/>
                </a:ext>
              </a:extLst>
            </p:cNvPr>
            <p:cNvSpPr/>
            <p:nvPr/>
          </p:nvSpPr>
          <p:spPr>
            <a:xfrm>
              <a:off x="4941166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1404ABF-DC08-8B4F-9C78-D5C85D3AB72D}"/>
                </a:ext>
              </a:extLst>
            </p:cNvPr>
            <p:cNvSpPr/>
            <p:nvPr/>
          </p:nvSpPr>
          <p:spPr>
            <a:xfrm>
              <a:off x="5152542" y="2923251"/>
              <a:ext cx="70465" cy="2436698"/>
            </a:xfrm>
            <a:custGeom>
              <a:avLst/>
              <a:gdLst>
                <a:gd name="connsiteX0" fmla="*/ 0 w 54011"/>
                <a:gd name="connsiteY0" fmla="*/ 1867717 h 1867717"/>
                <a:gd name="connsiteX1" fmla="*/ 54012 w 54011"/>
                <a:gd name="connsiteY1" fmla="*/ 1867717 h 1867717"/>
                <a:gd name="connsiteX2" fmla="*/ 54012 w 54011"/>
                <a:gd name="connsiteY2" fmla="*/ 0 h 1867717"/>
                <a:gd name="connsiteX3" fmla="*/ 0 w 54011"/>
                <a:gd name="connsiteY3" fmla="*/ 0 h 1867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1867717">
                  <a:moveTo>
                    <a:pt x="0" y="1867717"/>
                  </a:moveTo>
                  <a:lnTo>
                    <a:pt x="54012" y="1867717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30DFE51-ED2A-41CA-03D5-DBBF5D4526A3}"/>
                </a:ext>
              </a:extLst>
            </p:cNvPr>
            <p:cNvSpPr/>
            <p:nvPr/>
          </p:nvSpPr>
          <p:spPr>
            <a:xfrm>
              <a:off x="5011633" y="4141601"/>
              <a:ext cx="70454" cy="1218349"/>
            </a:xfrm>
            <a:custGeom>
              <a:avLst/>
              <a:gdLst>
                <a:gd name="connsiteX0" fmla="*/ 0 w 54003"/>
                <a:gd name="connsiteY0" fmla="*/ 933859 h 933858"/>
                <a:gd name="connsiteX1" fmla="*/ 54003 w 54003"/>
                <a:gd name="connsiteY1" fmla="*/ 933859 h 933858"/>
                <a:gd name="connsiteX2" fmla="*/ 54003 w 54003"/>
                <a:gd name="connsiteY2" fmla="*/ 0 h 933858"/>
                <a:gd name="connsiteX3" fmla="*/ 0 w 54003"/>
                <a:gd name="connsiteY3" fmla="*/ 0 h 93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933858">
                  <a:moveTo>
                    <a:pt x="0" y="933859"/>
                  </a:moveTo>
                  <a:lnTo>
                    <a:pt x="54003" y="93385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2D0511-927E-3F0E-6D4C-EE5CD32BC778}"/>
                </a:ext>
              </a:extLst>
            </p:cNvPr>
            <p:cNvSpPr/>
            <p:nvPr/>
          </p:nvSpPr>
          <p:spPr>
            <a:xfrm>
              <a:off x="5395210" y="1461266"/>
              <a:ext cx="70454" cy="3898683"/>
            </a:xfrm>
            <a:custGeom>
              <a:avLst/>
              <a:gdLst>
                <a:gd name="connsiteX0" fmla="*/ 0 w 54003"/>
                <a:gd name="connsiteY0" fmla="*/ 2988322 h 2988321"/>
                <a:gd name="connsiteX1" fmla="*/ 54003 w 54003"/>
                <a:gd name="connsiteY1" fmla="*/ 2988322 h 2988321"/>
                <a:gd name="connsiteX2" fmla="*/ 54003 w 54003"/>
                <a:gd name="connsiteY2" fmla="*/ 0 h 2988321"/>
                <a:gd name="connsiteX3" fmla="*/ 0 w 54003"/>
                <a:gd name="connsiteY3" fmla="*/ 0 h 298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2988321">
                  <a:moveTo>
                    <a:pt x="0" y="2988322"/>
                  </a:moveTo>
                  <a:lnTo>
                    <a:pt x="54003" y="2988322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4453B1F-117D-64BA-6179-7D380E88B7C0}"/>
                </a:ext>
              </a:extLst>
            </p:cNvPr>
            <p:cNvSpPr/>
            <p:nvPr/>
          </p:nvSpPr>
          <p:spPr>
            <a:xfrm>
              <a:off x="5254288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726FEFC-97CB-295B-2DC0-BC9502ECC7E0}"/>
                </a:ext>
              </a:extLst>
            </p:cNvPr>
            <p:cNvSpPr/>
            <p:nvPr/>
          </p:nvSpPr>
          <p:spPr>
            <a:xfrm>
              <a:off x="5465664" y="1948598"/>
              <a:ext cx="70465" cy="3411352"/>
            </a:xfrm>
            <a:custGeom>
              <a:avLst/>
              <a:gdLst>
                <a:gd name="connsiteX0" fmla="*/ 0 w 54011"/>
                <a:gd name="connsiteY0" fmla="*/ 2614785 h 2614784"/>
                <a:gd name="connsiteX1" fmla="*/ 54012 w 54011"/>
                <a:gd name="connsiteY1" fmla="*/ 2614785 h 2614784"/>
                <a:gd name="connsiteX2" fmla="*/ 54012 w 54011"/>
                <a:gd name="connsiteY2" fmla="*/ 0 h 2614784"/>
                <a:gd name="connsiteX3" fmla="*/ 0 w 54011"/>
                <a:gd name="connsiteY3" fmla="*/ 0 h 261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2614784">
                  <a:moveTo>
                    <a:pt x="0" y="2614785"/>
                  </a:moveTo>
                  <a:lnTo>
                    <a:pt x="54012" y="2614785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2906BD6-98D4-3876-57B6-4711B8FFEF34}"/>
                </a:ext>
              </a:extLst>
            </p:cNvPr>
            <p:cNvSpPr/>
            <p:nvPr/>
          </p:nvSpPr>
          <p:spPr>
            <a:xfrm>
              <a:off x="5324754" y="3410585"/>
              <a:ext cx="70454" cy="1949366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97083FA-0586-EC25-192D-87BA2FECF01D}"/>
                </a:ext>
              </a:extLst>
            </p:cNvPr>
            <p:cNvSpPr/>
            <p:nvPr/>
          </p:nvSpPr>
          <p:spPr>
            <a:xfrm>
              <a:off x="5708331" y="1217578"/>
              <a:ext cx="70454" cy="4142372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FC1AE58-519D-449A-916A-B099097BC5E1}"/>
                </a:ext>
              </a:extLst>
            </p:cNvPr>
            <p:cNvSpPr/>
            <p:nvPr/>
          </p:nvSpPr>
          <p:spPr>
            <a:xfrm>
              <a:off x="5567411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4B8949E-2593-B7D8-53E9-F3278E835812}"/>
                </a:ext>
              </a:extLst>
            </p:cNvPr>
            <p:cNvSpPr/>
            <p:nvPr/>
          </p:nvSpPr>
          <p:spPr>
            <a:xfrm>
              <a:off x="5778787" y="1461266"/>
              <a:ext cx="70465" cy="3898683"/>
            </a:xfrm>
            <a:custGeom>
              <a:avLst/>
              <a:gdLst>
                <a:gd name="connsiteX0" fmla="*/ 0 w 54011"/>
                <a:gd name="connsiteY0" fmla="*/ 2988322 h 2988321"/>
                <a:gd name="connsiteX1" fmla="*/ 54012 w 54011"/>
                <a:gd name="connsiteY1" fmla="*/ 2988322 h 2988321"/>
                <a:gd name="connsiteX2" fmla="*/ 54012 w 54011"/>
                <a:gd name="connsiteY2" fmla="*/ 0 h 2988321"/>
                <a:gd name="connsiteX3" fmla="*/ 0 w 54011"/>
                <a:gd name="connsiteY3" fmla="*/ 0 h 298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2988321">
                  <a:moveTo>
                    <a:pt x="0" y="2988322"/>
                  </a:moveTo>
                  <a:lnTo>
                    <a:pt x="54012" y="2988322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35BB55D-401F-D9CF-1CF2-A0FDB6DACAC8}"/>
                </a:ext>
              </a:extLst>
            </p:cNvPr>
            <p:cNvSpPr/>
            <p:nvPr/>
          </p:nvSpPr>
          <p:spPr>
            <a:xfrm>
              <a:off x="5637877" y="3410585"/>
              <a:ext cx="70454" cy="1949366"/>
            </a:xfrm>
            <a:custGeom>
              <a:avLst/>
              <a:gdLst>
                <a:gd name="connsiteX0" fmla="*/ 0 w 54003"/>
                <a:gd name="connsiteY0" fmla="*/ 1494179 h 1494179"/>
                <a:gd name="connsiteX1" fmla="*/ 54003 w 54003"/>
                <a:gd name="connsiteY1" fmla="*/ 1494179 h 1494179"/>
                <a:gd name="connsiteX2" fmla="*/ 54003 w 54003"/>
                <a:gd name="connsiteY2" fmla="*/ 0 h 1494179"/>
                <a:gd name="connsiteX3" fmla="*/ 0 w 54003"/>
                <a:gd name="connsiteY3" fmla="*/ 0 h 149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494179">
                  <a:moveTo>
                    <a:pt x="0" y="1494179"/>
                  </a:moveTo>
                  <a:lnTo>
                    <a:pt x="54003" y="1494179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EF8213F-651B-F77D-BB2B-3A4AC61C8B9D}"/>
                </a:ext>
              </a:extLst>
            </p:cNvPr>
            <p:cNvSpPr/>
            <p:nvPr/>
          </p:nvSpPr>
          <p:spPr>
            <a:xfrm>
              <a:off x="6021454" y="1217578"/>
              <a:ext cx="70454" cy="4142372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D6D79002-5DE3-43D8-A997-52D98101D573}"/>
                </a:ext>
              </a:extLst>
            </p:cNvPr>
            <p:cNvSpPr/>
            <p:nvPr/>
          </p:nvSpPr>
          <p:spPr>
            <a:xfrm>
              <a:off x="5880533" y="4385296"/>
              <a:ext cx="70465" cy="974654"/>
            </a:xfrm>
            <a:custGeom>
              <a:avLst/>
              <a:gdLst>
                <a:gd name="connsiteX0" fmla="*/ 0 w 54011"/>
                <a:gd name="connsiteY0" fmla="*/ 747068 h 747067"/>
                <a:gd name="connsiteX1" fmla="*/ 54012 w 54011"/>
                <a:gd name="connsiteY1" fmla="*/ 747068 h 747067"/>
                <a:gd name="connsiteX2" fmla="*/ 54012 w 54011"/>
                <a:gd name="connsiteY2" fmla="*/ 0 h 747067"/>
                <a:gd name="connsiteX3" fmla="*/ 0 w 54011"/>
                <a:gd name="connsiteY3" fmla="*/ 0 h 74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11" h="747067">
                  <a:moveTo>
                    <a:pt x="0" y="747068"/>
                  </a:moveTo>
                  <a:lnTo>
                    <a:pt x="54012" y="747068"/>
                  </a:lnTo>
                  <a:lnTo>
                    <a:pt x="540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40A32F-F19E-49C4-A45C-91256E895414}"/>
                </a:ext>
              </a:extLst>
            </p:cNvPr>
            <p:cNvSpPr/>
            <p:nvPr/>
          </p:nvSpPr>
          <p:spPr>
            <a:xfrm>
              <a:off x="6091909" y="1217578"/>
              <a:ext cx="70454" cy="4142372"/>
            </a:xfrm>
            <a:custGeom>
              <a:avLst/>
              <a:gdLst>
                <a:gd name="connsiteX0" fmla="*/ 0 w 54003"/>
                <a:gd name="connsiteY0" fmla="*/ 3175108 h 3175107"/>
                <a:gd name="connsiteX1" fmla="*/ 54003 w 54003"/>
                <a:gd name="connsiteY1" fmla="*/ 3175108 h 3175107"/>
                <a:gd name="connsiteX2" fmla="*/ 54003 w 54003"/>
                <a:gd name="connsiteY2" fmla="*/ 0 h 3175107"/>
                <a:gd name="connsiteX3" fmla="*/ 0 w 54003"/>
                <a:gd name="connsiteY3" fmla="*/ 0 h 3175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3175107">
                  <a:moveTo>
                    <a:pt x="0" y="3175108"/>
                  </a:moveTo>
                  <a:lnTo>
                    <a:pt x="54003" y="3175108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130FBFB7-4130-CB60-FFC8-503C48B1451E}"/>
                </a:ext>
              </a:extLst>
            </p:cNvPr>
            <p:cNvSpPr/>
            <p:nvPr/>
          </p:nvSpPr>
          <p:spPr>
            <a:xfrm>
              <a:off x="5951000" y="3166948"/>
              <a:ext cx="70454" cy="2193003"/>
            </a:xfrm>
            <a:custGeom>
              <a:avLst/>
              <a:gdLst>
                <a:gd name="connsiteX0" fmla="*/ 0 w 54003"/>
                <a:gd name="connsiteY0" fmla="*/ 1680926 h 1680926"/>
                <a:gd name="connsiteX1" fmla="*/ 54003 w 54003"/>
                <a:gd name="connsiteY1" fmla="*/ 1680926 h 1680926"/>
                <a:gd name="connsiteX2" fmla="*/ 54003 w 54003"/>
                <a:gd name="connsiteY2" fmla="*/ 0 h 1680926"/>
                <a:gd name="connsiteX3" fmla="*/ 0 w 54003"/>
                <a:gd name="connsiteY3" fmla="*/ 0 h 1680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03" h="1680926">
                  <a:moveTo>
                    <a:pt x="0" y="1680926"/>
                  </a:moveTo>
                  <a:lnTo>
                    <a:pt x="54003" y="1680926"/>
                  </a:lnTo>
                  <a:lnTo>
                    <a:pt x="540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05FE86-6B7E-68D1-A528-B37D65A4C4AC}"/>
                </a:ext>
              </a:extLst>
            </p:cNvPr>
            <p:cNvSpPr/>
            <p:nvPr/>
          </p:nvSpPr>
          <p:spPr>
            <a:xfrm>
              <a:off x="1263575" y="1010431"/>
              <a:ext cx="11525" cy="4556624"/>
            </a:xfrm>
            <a:custGeom>
              <a:avLst/>
              <a:gdLst>
                <a:gd name="connsiteX0" fmla="*/ 0 w 8834"/>
                <a:gd name="connsiteY0" fmla="*/ 3492630 h 3492629"/>
                <a:gd name="connsiteX1" fmla="*/ 0 w 8834"/>
                <a:gd name="connsiteY1" fmla="*/ 0 h 349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3492629">
                  <a:moveTo>
                    <a:pt x="0" y="3492630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9FC80A8-3090-3498-D97F-69551F45BF9B}"/>
                </a:ext>
              </a:extLst>
            </p:cNvPr>
            <p:cNvSpPr/>
            <p:nvPr/>
          </p:nvSpPr>
          <p:spPr>
            <a:xfrm>
              <a:off x="1154578" y="5323370"/>
              <a:ext cx="47318" cy="74118"/>
            </a:xfrm>
            <a:custGeom>
              <a:avLst/>
              <a:gdLst>
                <a:gd name="connsiteX0" fmla="*/ 25 w 36269"/>
                <a:gd name="connsiteY0" fmla="*/ 28827 h 56811"/>
                <a:gd name="connsiteX1" fmla="*/ 2026 w 36269"/>
                <a:gd name="connsiteY1" fmla="*/ 12960 h 56811"/>
                <a:gd name="connsiteX2" fmla="*/ 8065 w 36269"/>
                <a:gd name="connsiteY2" fmla="*/ 3681 h 56811"/>
                <a:gd name="connsiteX3" fmla="*/ 18141 w 36269"/>
                <a:gd name="connsiteY3" fmla="*/ 404 h 56811"/>
                <a:gd name="connsiteX4" fmla="*/ 26009 w 36269"/>
                <a:gd name="connsiteY4" fmla="*/ 2198 h 56811"/>
                <a:gd name="connsiteX5" fmla="*/ 31565 w 36269"/>
                <a:gd name="connsiteY5" fmla="*/ 7406 h 56811"/>
                <a:gd name="connsiteX6" fmla="*/ 35016 w 36269"/>
                <a:gd name="connsiteY6" fmla="*/ 15685 h 56811"/>
                <a:gd name="connsiteX7" fmla="*/ 36293 w 36269"/>
                <a:gd name="connsiteY7" fmla="*/ 28827 h 56811"/>
                <a:gd name="connsiteX8" fmla="*/ 34257 w 36269"/>
                <a:gd name="connsiteY8" fmla="*/ 44625 h 56811"/>
                <a:gd name="connsiteX9" fmla="*/ 28252 w 36269"/>
                <a:gd name="connsiteY9" fmla="*/ 53939 h 56811"/>
                <a:gd name="connsiteX10" fmla="*/ 18141 w 36269"/>
                <a:gd name="connsiteY10" fmla="*/ 57216 h 56811"/>
                <a:gd name="connsiteX11" fmla="*/ 5511 w 36269"/>
                <a:gd name="connsiteY11" fmla="*/ 51421 h 56811"/>
                <a:gd name="connsiteX12" fmla="*/ 25 w 36269"/>
                <a:gd name="connsiteY12" fmla="*/ 28827 h 56811"/>
                <a:gd name="connsiteX13" fmla="*/ 7030 w 36269"/>
                <a:gd name="connsiteY13" fmla="*/ 28827 h 56811"/>
                <a:gd name="connsiteX14" fmla="*/ 10239 w 36269"/>
                <a:gd name="connsiteY14" fmla="*/ 47075 h 56811"/>
                <a:gd name="connsiteX15" fmla="*/ 18141 w 36269"/>
                <a:gd name="connsiteY15" fmla="*/ 51593 h 56811"/>
                <a:gd name="connsiteX16" fmla="*/ 26078 w 36269"/>
                <a:gd name="connsiteY16" fmla="*/ 47040 h 56811"/>
                <a:gd name="connsiteX17" fmla="*/ 29288 w 36269"/>
                <a:gd name="connsiteY17" fmla="*/ 28827 h 56811"/>
                <a:gd name="connsiteX18" fmla="*/ 26078 w 36269"/>
                <a:gd name="connsiteY18" fmla="*/ 10580 h 56811"/>
                <a:gd name="connsiteX19" fmla="*/ 18072 w 36269"/>
                <a:gd name="connsiteY19" fmla="*/ 6061 h 56811"/>
                <a:gd name="connsiteX20" fmla="*/ 10550 w 36269"/>
                <a:gd name="connsiteY20" fmla="*/ 10028 h 56811"/>
                <a:gd name="connsiteX21" fmla="*/ 7030 w 36269"/>
                <a:gd name="connsiteY21" fmla="*/ 28827 h 5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269" h="56811">
                  <a:moveTo>
                    <a:pt x="25" y="28827"/>
                  </a:moveTo>
                  <a:cubicBezTo>
                    <a:pt x="-10" y="22273"/>
                    <a:pt x="646" y="16996"/>
                    <a:pt x="2026" y="12960"/>
                  </a:cubicBezTo>
                  <a:cubicBezTo>
                    <a:pt x="3337" y="8959"/>
                    <a:pt x="5373" y="5854"/>
                    <a:pt x="8065" y="3681"/>
                  </a:cubicBezTo>
                  <a:cubicBezTo>
                    <a:pt x="10722" y="1508"/>
                    <a:pt x="14069" y="439"/>
                    <a:pt x="18141" y="404"/>
                  </a:cubicBezTo>
                  <a:cubicBezTo>
                    <a:pt x="21109" y="439"/>
                    <a:pt x="23732" y="1025"/>
                    <a:pt x="26009" y="2198"/>
                  </a:cubicBezTo>
                  <a:cubicBezTo>
                    <a:pt x="28252" y="3405"/>
                    <a:pt x="30116" y="5130"/>
                    <a:pt x="31565" y="7406"/>
                  </a:cubicBezTo>
                  <a:cubicBezTo>
                    <a:pt x="33015" y="9683"/>
                    <a:pt x="34153" y="12443"/>
                    <a:pt x="35016" y="15685"/>
                  </a:cubicBezTo>
                  <a:cubicBezTo>
                    <a:pt x="35844" y="18927"/>
                    <a:pt x="36258" y="23308"/>
                    <a:pt x="36293" y="28827"/>
                  </a:cubicBezTo>
                  <a:cubicBezTo>
                    <a:pt x="36258" y="35347"/>
                    <a:pt x="35603" y="40624"/>
                    <a:pt x="34257" y="44625"/>
                  </a:cubicBezTo>
                  <a:cubicBezTo>
                    <a:pt x="32911" y="48661"/>
                    <a:pt x="30910" y="51766"/>
                    <a:pt x="28252" y="53939"/>
                  </a:cubicBezTo>
                  <a:cubicBezTo>
                    <a:pt x="25561" y="56112"/>
                    <a:pt x="22179" y="57181"/>
                    <a:pt x="18141" y="57216"/>
                  </a:cubicBezTo>
                  <a:cubicBezTo>
                    <a:pt x="12758" y="57181"/>
                    <a:pt x="8548" y="55284"/>
                    <a:pt x="5511" y="51421"/>
                  </a:cubicBezTo>
                  <a:cubicBezTo>
                    <a:pt x="1819" y="46833"/>
                    <a:pt x="-10" y="39279"/>
                    <a:pt x="25" y="28827"/>
                  </a:cubicBezTo>
                  <a:close/>
                  <a:moveTo>
                    <a:pt x="7030" y="28827"/>
                  </a:moveTo>
                  <a:cubicBezTo>
                    <a:pt x="7030" y="37968"/>
                    <a:pt x="8100" y="44074"/>
                    <a:pt x="10239" y="47075"/>
                  </a:cubicBezTo>
                  <a:cubicBezTo>
                    <a:pt x="12379" y="50110"/>
                    <a:pt x="15001" y="51593"/>
                    <a:pt x="18141" y="51593"/>
                  </a:cubicBezTo>
                  <a:cubicBezTo>
                    <a:pt x="21282" y="51593"/>
                    <a:pt x="23939" y="50076"/>
                    <a:pt x="26078" y="47040"/>
                  </a:cubicBezTo>
                  <a:cubicBezTo>
                    <a:pt x="28218" y="44005"/>
                    <a:pt x="29288" y="37934"/>
                    <a:pt x="29288" y="28827"/>
                  </a:cubicBezTo>
                  <a:cubicBezTo>
                    <a:pt x="29288" y="19652"/>
                    <a:pt x="28218" y="13581"/>
                    <a:pt x="26078" y="10580"/>
                  </a:cubicBezTo>
                  <a:cubicBezTo>
                    <a:pt x="23939" y="7579"/>
                    <a:pt x="21247" y="6061"/>
                    <a:pt x="18072" y="6061"/>
                  </a:cubicBezTo>
                  <a:cubicBezTo>
                    <a:pt x="14898" y="6061"/>
                    <a:pt x="12413" y="7406"/>
                    <a:pt x="10550" y="10028"/>
                  </a:cubicBezTo>
                  <a:cubicBezTo>
                    <a:pt x="8203" y="13477"/>
                    <a:pt x="7030" y="19721"/>
                    <a:pt x="7030" y="28827"/>
                  </a:cubicBezTo>
                  <a:close/>
                </a:path>
              </a:pathLst>
            </a:custGeom>
            <a:solidFill>
              <a:srgbClr val="000000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2E106CD3-418B-4E33-03EE-7FFA35586D5E}"/>
                </a:ext>
              </a:extLst>
            </p:cNvPr>
            <p:cNvSpPr/>
            <p:nvPr/>
          </p:nvSpPr>
          <p:spPr>
            <a:xfrm>
              <a:off x="1154579" y="4106281"/>
              <a:ext cx="48127" cy="72858"/>
            </a:xfrm>
            <a:custGeom>
              <a:avLst/>
              <a:gdLst>
                <a:gd name="connsiteX0" fmla="*/ 23 w 36889"/>
                <a:gd name="connsiteY0" fmla="*/ 40622 h 55845"/>
                <a:gd name="connsiteX1" fmla="*/ 7166 w 36889"/>
                <a:gd name="connsiteY1" fmla="*/ 40001 h 55845"/>
                <a:gd name="connsiteX2" fmla="*/ 10859 w 36889"/>
                <a:gd name="connsiteY2" fmla="*/ 47900 h 55845"/>
                <a:gd name="connsiteX3" fmla="*/ 17899 w 36889"/>
                <a:gd name="connsiteY3" fmla="*/ 50522 h 55845"/>
                <a:gd name="connsiteX4" fmla="*/ 26250 w 36889"/>
                <a:gd name="connsiteY4" fmla="*/ 46796 h 55845"/>
                <a:gd name="connsiteX5" fmla="*/ 29666 w 36889"/>
                <a:gd name="connsiteY5" fmla="*/ 36931 h 55845"/>
                <a:gd name="connsiteX6" fmla="*/ 26353 w 36889"/>
                <a:gd name="connsiteY6" fmla="*/ 27721 h 55845"/>
                <a:gd name="connsiteX7" fmla="*/ 17761 w 36889"/>
                <a:gd name="connsiteY7" fmla="*/ 24341 h 55845"/>
                <a:gd name="connsiteX8" fmla="*/ 11825 w 36889"/>
                <a:gd name="connsiteY8" fmla="*/ 25858 h 55845"/>
                <a:gd name="connsiteX9" fmla="*/ 7650 w 36889"/>
                <a:gd name="connsiteY9" fmla="*/ 29722 h 55845"/>
                <a:gd name="connsiteX10" fmla="*/ 1231 w 36889"/>
                <a:gd name="connsiteY10" fmla="*/ 28894 h 55845"/>
                <a:gd name="connsiteX11" fmla="*/ 6614 w 36889"/>
                <a:gd name="connsiteY11" fmla="*/ 298 h 55845"/>
                <a:gd name="connsiteX12" fmla="*/ 34290 w 36889"/>
                <a:gd name="connsiteY12" fmla="*/ 298 h 55845"/>
                <a:gd name="connsiteX13" fmla="*/ 34290 w 36889"/>
                <a:gd name="connsiteY13" fmla="*/ 6852 h 55845"/>
                <a:gd name="connsiteX14" fmla="*/ 12067 w 36889"/>
                <a:gd name="connsiteY14" fmla="*/ 6852 h 55845"/>
                <a:gd name="connsiteX15" fmla="*/ 9064 w 36889"/>
                <a:gd name="connsiteY15" fmla="*/ 21788 h 55845"/>
                <a:gd name="connsiteX16" fmla="*/ 19590 w 36889"/>
                <a:gd name="connsiteY16" fmla="*/ 18304 h 55845"/>
                <a:gd name="connsiteX17" fmla="*/ 31875 w 36889"/>
                <a:gd name="connsiteY17" fmla="*/ 23340 h 55845"/>
                <a:gd name="connsiteX18" fmla="*/ 36913 w 36889"/>
                <a:gd name="connsiteY18" fmla="*/ 36310 h 55845"/>
                <a:gd name="connsiteX19" fmla="*/ 32496 w 36889"/>
                <a:gd name="connsiteY19" fmla="*/ 49383 h 55845"/>
                <a:gd name="connsiteX20" fmla="*/ 17899 w 36889"/>
                <a:gd name="connsiteY20" fmla="*/ 56144 h 55845"/>
                <a:gd name="connsiteX21" fmla="*/ 5476 w 36889"/>
                <a:gd name="connsiteY21" fmla="*/ 51901 h 55845"/>
                <a:gd name="connsiteX22" fmla="*/ 23 w 36889"/>
                <a:gd name="connsiteY22" fmla="*/ 40622 h 55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889" h="55845">
                  <a:moveTo>
                    <a:pt x="23" y="40622"/>
                  </a:moveTo>
                  <a:lnTo>
                    <a:pt x="7166" y="40001"/>
                  </a:lnTo>
                  <a:cubicBezTo>
                    <a:pt x="7684" y="43519"/>
                    <a:pt x="8926" y="46141"/>
                    <a:pt x="10859" y="47900"/>
                  </a:cubicBezTo>
                  <a:cubicBezTo>
                    <a:pt x="12791" y="49659"/>
                    <a:pt x="15138" y="50522"/>
                    <a:pt x="17899" y="50522"/>
                  </a:cubicBezTo>
                  <a:cubicBezTo>
                    <a:pt x="21177" y="50522"/>
                    <a:pt x="23938" y="49280"/>
                    <a:pt x="26250" y="46796"/>
                  </a:cubicBezTo>
                  <a:cubicBezTo>
                    <a:pt x="28493" y="44313"/>
                    <a:pt x="29631" y="41036"/>
                    <a:pt x="29666" y="36931"/>
                  </a:cubicBezTo>
                  <a:cubicBezTo>
                    <a:pt x="29631" y="33068"/>
                    <a:pt x="28527" y="29998"/>
                    <a:pt x="26353" y="27721"/>
                  </a:cubicBezTo>
                  <a:cubicBezTo>
                    <a:pt x="24145" y="25479"/>
                    <a:pt x="21280" y="24341"/>
                    <a:pt x="17761" y="24341"/>
                  </a:cubicBezTo>
                  <a:cubicBezTo>
                    <a:pt x="15552" y="24341"/>
                    <a:pt x="13585" y="24858"/>
                    <a:pt x="11825" y="25858"/>
                  </a:cubicBezTo>
                  <a:cubicBezTo>
                    <a:pt x="10031" y="26859"/>
                    <a:pt x="8650" y="28135"/>
                    <a:pt x="7650" y="29722"/>
                  </a:cubicBezTo>
                  <a:lnTo>
                    <a:pt x="1231" y="28894"/>
                  </a:lnTo>
                  <a:lnTo>
                    <a:pt x="6614" y="298"/>
                  </a:lnTo>
                  <a:lnTo>
                    <a:pt x="34290" y="298"/>
                  </a:lnTo>
                  <a:lnTo>
                    <a:pt x="34290" y="6852"/>
                  </a:lnTo>
                  <a:lnTo>
                    <a:pt x="12067" y="6852"/>
                  </a:lnTo>
                  <a:lnTo>
                    <a:pt x="9064" y="21788"/>
                  </a:lnTo>
                  <a:cubicBezTo>
                    <a:pt x="12377" y="19512"/>
                    <a:pt x="15897" y="18339"/>
                    <a:pt x="19590" y="18304"/>
                  </a:cubicBezTo>
                  <a:cubicBezTo>
                    <a:pt x="24421" y="18339"/>
                    <a:pt x="28527" y="20029"/>
                    <a:pt x="31875" y="23340"/>
                  </a:cubicBezTo>
                  <a:cubicBezTo>
                    <a:pt x="35222" y="26721"/>
                    <a:pt x="36878" y="31032"/>
                    <a:pt x="36913" y="36310"/>
                  </a:cubicBezTo>
                  <a:cubicBezTo>
                    <a:pt x="36878" y="41381"/>
                    <a:pt x="35429" y="45727"/>
                    <a:pt x="32496" y="49383"/>
                  </a:cubicBezTo>
                  <a:cubicBezTo>
                    <a:pt x="28907" y="53868"/>
                    <a:pt x="24041" y="56110"/>
                    <a:pt x="17899" y="56144"/>
                  </a:cubicBezTo>
                  <a:cubicBezTo>
                    <a:pt x="12826" y="56110"/>
                    <a:pt x="8685" y="54730"/>
                    <a:pt x="5476" y="51901"/>
                  </a:cubicBezTo>
                  <a:cubicBezTo>
                    <a:pt x="2266" y="49073"/>
                    <a:pt x="437" y="45313"/>
                    <a:pt x="23" y="40622"/>
                  </a:cubicBezTo>
                  <a:close/>
                </a:path>
              </a:pathLst>
            </a:custGeom>
            <a:solidFill>
              <a:srgbClr val="000000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aphic 2">
              <a:extLst>
                <a:ext uri="{FF2B5EF4-FFF2-40B4-BE49-F238E27FC236}">
                  <a16:creationId xmlns:a16="http://schemas.microsoft.com/office/drawing/2014/main" id="{01EC483F-5492-DD71-85C0-460761E9B789}"/>
                </a:ext>
              </a:extLst>
            </p:cNvPr>
            <p:cNvGrpSpPr/>
            <p:nvPr/>
          </p:nvGrpSpPr>
          <p:grpSpPr>
            <a:xfrm>
              <a:off x="1104966" y="2886672"/>
              <a:ext cx="96924" cy="74118"/>
              <a:chOff x="813974" y="3086958"/>
              <a:chExt cx="74292" cy="56811"/>
            </a:xfrm>
          </p:grpSpPr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341E4429-264E-1BAC-CE37-86E33A9AF6C0}"/>
                  </a:ext>
                </a:extLst>
              </p:cNvPr>
              <p:cNvSpPr/>
              <p:nvPr/>
            </p:nvSpPr>
            <p:spPr>
              <a:xfrm>
                <a:off x="813974" y="3086958"/>
                <a:ext cx="20497" cy="55845"/>
              </a:xfrm>
              <a:custGeom>
                <a:avLst/>
                <a:gdLst>
                  <a:gd name="connsiteX0" fmla="*/ 20516 w 20497"/>
                  <a:gd name="connsiteY0" fmla="*/ 56038 h 55845"/>
                  <a:gd name="connsiteX1" fmla="*/ 13684 w 20497"/>
                  <a:gd name="connsiteY1" fmla="*/ 56038 h 55845"/>
                  <a:gd name="connsiteX2" fmla="*/ 13684 w 20497"/>
                  <a:gd name="connsiteY2" fmla="*/ 12507 h 55845"/>
                  <a:gd name="connsiteX3" fmla="*/ 7231 w 20497"/>
                  <a:gd name="connsiteY3" fmla="*/ 17233 h 55845"/>
                  <a:gd name="connsiteX4" fmla="*/ 18 w 20497"/>
                  <a:gd name="connsiteY4" fmla="*/ 20751 h 55845"/>
                  <a:gd name="connsiteX5" fmla="*/ 18 w 20497"/>
                  <a:gd name="connsiteY5" fmla="*/ 14163 h 55845"/>
                  <a:gd name="connsiteX6" fmla="*/ 10026 w 20497"/>
                  <a:gd name="connsiteY6" fmla="*/ 7643 h 55845"/>
                  <a:gd name="connsiteX7" fmla="*/ 16134 w 20497"/>
                  <a:gd name="connsiteY7" fmla="*/ 193 h 55845"/>
                  <a:gd name="connsiteX8" fmla="*/ 20516 w 20497"/>
                  <a:gd name="connsiteY8" fmla="*/ 193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516" y="56038"/>
                    </a:moveTo>
                    <a:lnTo>
                      <a:pt x="13684" y="56038"/>
                    </a:lnTo>
                    <a:lnTo>
                      <a:pt x="13684" y="12507"/>
                    </a:lnTo>
                    <a:cubicBezTo>
                      <a:pt x="12027" y="14094"/>
                      <a:pt x="9888" y="15646"/>
                      <a:pt x="7231" y="17233"/>
                    </a:cubicBezTo>
                    <a:cubicBezTo>
                      <a:pt x="4539" y="18819"/>
                      <a:pt x="2123" y="19992"/>
                      <a:pt x="18" y="20751"/>
                    </a:cubicBezTo>
                    <a:lnTo>
                      <a:pt x="18" y="14163"/>
                    </a:lnTo>
                    <a:cubicBezTo>
                      <a:pt x="3814" y="12403"/>
                      <a:pt x="7162" y="10230"/>
                      <a:pt x="10026" y="7643"/>
                    </a:cubicBezTo>
                    <a:cubicBezTo>
                      <a:pt x="12890" y="5091"/>
                      <a:pt x="14926" y="2607"/>
                      <a:pt x="16134" y="193"/>
                    </a:cubicBezTo>
                    <a:lnTo>
                      <a:pt x="20516" y="193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65588CCE-A486-24A1-A21F-D7917BBB2B27}"/>
                  </a:ext>
                </a:extLst>
              </p:cNvPr>
              <p:cNvSpPr/>
              <p:nvPr/>
            </p:nvSpPr>
            <p:spPr>
              <a:xfrm>
                <a:off x="851997" y="3086958"/>
                <a:ext cx="36269" cy="56811"/>
              </a:xfrm>
              <a:custGeom>
                <a:avLst/>
                <a:gdLst>
                  <a:gd name="connsiteX0" fmla="*/ 25 w 36269"/>
                  <a:gd name="connsiteY0" fmla="*/ 28616 h 56811"/>
                  <a:gd name="connsiteX1" fmla="*/ 2026 w 36269"/>
                  <a:gd name="connsiteY1" fmla="*/ 12748 h 56811"/>
                  <a:gd name="connsiteX2" fmla="*/ 8065 w 36269"/>
                  <a:gd name="connsiteY2" fmla="*/ 3470 h 56811"/>
                  <a:gd name="connsiteX3" fmla="*/ 18141 w 36269"/>
                  <a:gd name="connsiteY3" fmla="*/ 193 h 56811"/>
                  <a:gd name="connsiteX4" fmla="*/ 26009 w 36269"/>
                  <a:gd name="connsiteY4" fmla="*/ 1986 h 56811"/>
                  <a:gd name="connsiteX5" fmla="*/ 31565 w 36269"/>
                  <a:gd name="connsiteY5" fmla="*/ 7195 h 56811"/>
                  <a:gd name="connsiteX6" fmla="*/ 35016 w 36269"/>
                  <a:gd name="connsiteY6" fmla="*/ 15473 h 56811"/>
                  <a:gd name="connsiteX7" fmla="*/ 36293 w 36269"/>
                  <a:gd name="connsiteY7" fmla="*/ 28616 h 56811"/>
                  <a:gd name="connsiteX8" fmla="*/ 34257 w 36269"/>
                  <a:gd name="connsiteY8" fmla="*/ 44414 h 56811"/>
                  <a:gd name="connsiteX9" fmla="*/ 28252 w 36269"/>
                  <a:gd name="connsiteY9" fmla="*/ 53727 h 56811"/>
                  <a:gd name="connsiteX10" fmla="*/ 18141 w 36269"/>
                  <a:gd name="connsiteY10" fmla="*/ 57004 h 56811"/>
                  <a:gd name="connsiteX11" fmla="*/ 5511 w 36269"/>
                  <a:gd name="connsiteY11" fmla="*/ 51209 h 56811"/>
                  <a:gd name="connsiteX12" fmla="*/ 25 w 36269"/>
                  <a:gd name="connsiteY12" fmla="*/ 28616 h 56811"/>
                  <a:gd name="connsiteX13" fmla="*/ 7030 w 36269"/>
                  <a:gd name="connsiteY13" fmla="*/ 28616 h 56811"/>
                  <a:gd name="connsiteX14" fmla="*/ 10239 w 36269"/>
                  <a:gd name="connsiteY14" fmla="*/ 46863 h 56811"/>
                  <a:gd name="connsiteX15" fmla="*/ 18141 w 36269"/>
                  <a:gd name="connsiteY15" fmla="*/ 51382 h 56811"/>
                  <a:gd name="connsiteX16" fmla="*/ 26078 w 36269"/>
                  <a:gd name="connsiteY16" fmla="*/ 46829 h 56811"/>
                  <a:gd name="connsiteX17" fmla="*/ 29288 w 36269"/>
                  <a:gd name="connsiteY17" fmla="*/ 28616 h 56811"/>
                  <a:gd name="connsiteX18" fmla="*/ 26078 w 36269"/>
                  <a:gd name="connsiteY18" fmla="*/ 10368 h 56811"/>
                  <a:gd name="connsiteX19" fmla="*/ 18072 w 36269"/>
                  <a:gd name="connsiteY19" fmla="*/ 5850 h 56811"/>
                  <a:gd name="connsiteX20" fmla="*/ 10550 w 36269"/>
                  <a:gd name="connsiteY20" fmla="*/ 9816 h 56811"/>
                  <a:gd name="connsiteX21" fmla="*/ 7030 w 36269"/>
                  <a:gd name="connsiteY21" fmla="*/ 2861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5" y="28616"/>
                    </a:moveTo>
                    <a:cubicBezTo>
                      <a:pt x="-10" y="22062"/>
                      <a:pt x="646" y="16784"/>
                      <a:pt x="2026" y="12748"/>
                    </a:cubicBezTo>
                    <a:cubicBezTo>
                      <a:pt x="3337" y="8747"/>
                      <a:pt x="5373" y="5643"/>
                      <a:pt x="8065" y="3470"/>
                    </a:cubicBezTo>
                    <a:cubicBezTo>
                      <a:pt x="10722" y="1296"/>
                      <a:pt x="14069" y="227"/>
                      <a:pt x="18141" y="193"/>
                    </a:cubicBezTo>
                    <a:cubicBezTo>
                      <a:pt x="21109" y="227"/>
                      <a:pt x="23732" y="813"/>
                      <a:pt x="26009" y="1986"/>
                    </a:cubicBezTo>
                    <a:cubicBezTo>
                      <a:pt x="28252" y="3194"/>
                      <a:pt x="30116" y="4918"/>
                      <a:pt x="31565" y="7195"/>
                    </a:cubicBezTo>
                    <a:cubicBezTo>
                      <a:pt x="33015" y="9471"/>
                      <a:pt x="34153" y="12231"/>
                      <a:pt x="35016" y="15473"/>
                    </a:cubicBezTo>
                    <a:cubicBezTo>
                      <a:pt x="35844" y="18716"/>
                      <a:pt x="36258" y="23097"/>
                      <a:pt x="36293" y="28616"/>
                    </a:cubicBezTo>
                    <a:cubicBezTo>
                      <a:pt x="36258" y="35135"/>
                      <a:pt x="35603" y="40413"/>
                      <a:pt x="34257" y="44414"/>
                    </a:cubicBezTo>
                    <a:cubicBezTo>
                      <a:pt x="32911" y="48450"/>
                      <a:pt x="30910" y="51554"/>
                      <a:pt x="28252" y="53727"/>
                    </a:cubicBezTo>
                    <a:cubicBezTo>
                      <a:pt x="25561" y="55901"/>
                      <a:pt x="22179" y="56970"/>
                      <a:pt x="18141" y="57004"/>
                    </a:cubicBezTo>
                    <a:cubicBezTo>
                      <a:pt x="12758" y="56970"/>
                      <a:pt x="8548" y="55073"/>
                      <a:pt x="5511" y="51209"/>
                    </a:cubicBezTo>
                    <a:cubicBezTo>
                      <a:pt x="1819" y="46622"/>
                      <a:pt x="-10" y="39067"/>
                      <a:pt x="25" y="28616"/>
                    </a:cubicBezTo>
                    <a:close/>
                    <a:moveTo>
                      <a:pt x="7030" y="28616"/>
                    </a:moveTo>
                    <a:cubicBezTo>
                      <a:pt x="7030" y="37757"/>
                      <a:pt x="8100" y="43862"/>
                      <a:pt x="10239" y="46863"/>
                    </a:cubicBezTo>
                    <a:cubicBezTo>
                      <a:pt x="12379" y="49899"/>
                      <a:pt x="15001" y="51382"/>
                      <a:pt x="18141" y="51382"/>
                    </a:cubicBezTo>
                    <a:cubicBezTo>
                      <a:pt x="21282" y="51382"/>
                      <a:pt x="23939" y="49864"/>
                      <a:pt x="26078" y="46829"/>
                    </a:cubicBezTo>
                    <a:cubicBezTo>
                      <a:pt x="28218" y="43793"/>
                      <a:pt x="29288" y="37722"/>
                      <a:pt x="29288" y="28616"/>
                    </a:cubicBezTo>
                    <a:cubicBezTo>
                      <a:pt x="29288" y="19440"/>
                      <a:pt x="28218" y="13369"/>
                      <a:pt x="26078" y="10368"/>
                    </a:cubicBezTo>
                    <a:cubicBezTo>
                      <a:pt x="23939" y="7367"/>
                      <a:pt x="21247" y="5850"/>
                      <a:pt x="18072" y="5850"/>
                    </a:cubicBezTo>
                    <a:cubicBezTo>
                      <a:pt x="14898" y="5850"/>
                      <a:pt x="12413" y="7195"/>
                      <a:pt x="10550" y="9816"/>
                    </a:cubicBezTo>
                    <a:cubicBezTo>
                      <a:pt x="8203" y="13266"/>
                      <a:pt x="7030" y="19509"/>
                      <a:pt x="7030" y="286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" name="Graphic 2">
              <a:extLst>
                <a:ext uri="{FF2B5EF4-FFF2-40B4-BE49-F238E27FC236}">
                  <a16:creationId xmlns:a16="http://schemas.microsoft.com/office/drawing/2014/main" id="{D10F21A6-F1AB-3CC3-C41D-A52987CE21F0}"/>
                </a:ext>
              </a:extLst>
            </p:cNvPr>
            <p:cNvGrpSpPr/>
            <p:nvPr/>
          </p:nvGrpSpPr>
          <p:grpSpPr>
            <a:xfrm>
              <a:off x="1104966" y="1668321"/>
              <a:ext cx="97736" cy="74118"/>
              <a:chOff x="813974" y="2153098"/>
              <a:chExt cx="74914" cy="56811"/>
            </a:xfrm>
          </p:grpSpPr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37449755-C333-F863-6984-0C6C38A51FBA}"/>
                  </a:ext>
                </a:extLst>
              </p:cNvPr>
              <p:cNvSpPr/>
              <p:nvPr/>
            </p:nvSpPr>
            <p:spPr>
              <a:xfrm>
                <a:off x="813974" y="2153098"/>
                <a:ext cx="20497" cy="55845"/>
              </a:xfrm>
              <a:custGeom>
                <a:avLst/>
                <a:gdLst>
                  <a:gd name="connsiteX0" fmla="*/ 20516 w 20497"/>
                  <a:gd name="connsiteY0" fmla="*/ 55933 h 55845"/>
                  <a:gd name="connsiteX1" fmla="*/ 13684 w 20497"/>
                  <a:gd name="connsiteY1" fmla="*/ 55933 h 55845"/>
                  <a:gd name="connsiteX2" fmla="*/ 13684 w 20497"/>
                  <a:gd name="connsiteY2" fmla="*/ 12401 h 55845"/>
                  <a:gd name="connsiteX3" fmla="*/ 7231 w 20497"/>
                  <a:gd name="connsiteY3" fmla="*/ 17127 h 55845"/>
                  <a:gd name="connsiteX4" fmla="*/ 18 w 20497"/>
                  <a:gd name="connsiteY4" fmla="*/ 20645 h 55845"/>
                  <a:gd name="connsiteX5" fmla="*/ 18 w 20497"/>
                  <a:gd name="connsiteY5" fmla="*/ 14057 h 55845"/>
                  <a:gd name="connsiteX6" fmla="*/ 10026 w 20497"/>
                  <a:gd name="connsiteY6" fmla="*/ 7538 h 55845"/>
                  <a:gd name="connsiteX7" fmla="*/ 16134 w 20497"/>
                  <a:gd name="connsiteY7" fmla="*/ 87 h 55845"/>
                  <a:gd name="connsiteX8" fmla="*/ 20516 w 20497"/>
                  <a:gd name="connsiteY8" fmla="*/ 87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516" y="55933"/>
                    </a:moveTo>
                    <a:lnTo>
                      <a:pt x="13684" y="55933"/>
                    </a:lnTo>
                    <a:lnTo>
                      <a:pt x="13684" y="12401"/>
                    </a:lnTo>
                    <a:cubicBezTo>
                      <a:pt x="12027" y="13988"/>
                      <a:pt x="9888" y="15540"/>
                      <a:pt x="7231" y="17127"/>
                    </a:cubicBezTo>
                    <a:cubicBezTo>
                      <a:pt x="4539" y="18714"/>
                      <a:pt x="2123" y="19886"/>
                      <a:pt x="18" y="20645"/>
                    </a:cubicBezTo>
                    <a:lnTo>
                      <a:pt x="18" y="14057"/>
                    </a:lnTo>
                    <a:cubicBezTo>
                      <a:pt x="3814" y="12298"/>
                      <a:pt x="7162" y="10125"/>
                      <a:pt x="10026" y="7538"/>
                    </a:cubicBezTo>
                    <a:cubicBezTo>
                      <a:pt x="12890" y="4985"/>
                      <a:pt x="14926" y="2501"/>
                      <a:pt x="16134" y="87"/>
                    </a:cubicBezTo>
                    <a:lnTo>
                      <a:pt x="20516" y="87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CF275D5E-5AA5-2AF2-7970-4844E26E3082}"/>
                  </a:ext>
                </a:extLst>
              </p:cNvPr>
              <p:cNvSpPr/>
              <p:nvPr/>
            </p:nvSpPr>
            <p:spPr>
              <a:xfrm>
                <a:off x="851999" y="2154064"/>
                <a:ext cx="36889" cy="55845"/>
              </a:xfrm>
              <a:custGeom>
                <a:avLst/>
                <a:gdLst>
                  <a:gd name="connsiteX0" fmla="*/ 23 w 36889"/>
                  <a:gd name="connsiteY0" fmla="*/ 40410 h 55845"/>
                  <a:gd name="connsiteX1" fmla="*/ 7166 w 36889"/>
                  <a:gd name="connsiteY1" fmla="*/ 39789 h 55845"/>
                  <a:gd name="connsiteX2" fmla="*/ 10859 w 36889"/>
                  <a:gd name="connsiteY2" fmla="*/ 47689 h 55845"/>
                  <a:gd name="connsiteX3" fmla="*/ 17899 w 36889"/>
                  <a:gd name="connsiteY3" fmla="*/ 50310 h 55845"/>
                  <a:gd name="connsiteX4" fmla="*/ 26250 w 36889"/>
                  <a:gd name="connsiteY4" fmla="*/ 46585 h 55845"/>
                  <a:gd name="connsiteX5" fmla="*/ 29666 w 36889"/>
                  <a:gd name="connsiteY5" fmla="*/ 36719 h 55845"/>
                  <a:gd name="connsiteX6" fmla="*/ 26353 w 36889"/>
                  <a:gd name="connsiteY6" fmla="*/ 27510 h 55845"/>
                  <a:gd name="connsiteX7" fmla="*/ 17761 w 36889"/>
                  <a:gd name="connsiteY7" fmla="*/ 24129 h 55845"/>
                  <a:gd name="connsiteX8" fmla="*/ 11825 w 36889"/>
                  <a:gd name="connsiteY8" fmla="*/ 25647 h 55845"/>
                  <a:gd name="connsiteX9" fmla="*/ 7650 w 36889"/>
                  <a:gd name="connsiteY9" fmla="*/ 29510 h 55845"/>
                  <a:gd name="connsiteX10" fmla="*/ 1231 w 36889"/>
                  <a:gd name="connsiteY10" fmla="*/ 28682 h 55845"/>
                  <a:gd name="connsiteX11" fmla="*/ 6614 w 36889"/>
                  <a:gd name="connsiteY11" fmla="*/ 87 h 55845"/>
                  <a:gd name="connsiteX12" fmla="*/ 34290 w 36889"/>
                  <a:gd name="connsiteY12" fmla="*/ 87 h 55845"/>
                  <a:gd name="connsiteX13" fmla="*/ 34290 w 36889"/>
                  <a:gd name="connsiteY13" fmla="*/ 6641 h 55845"/>
                  <a:gd name="connsiteX14" fmla="*/ 12067 w 36889"/>
                  <a:gd name="connsiteY14" fmla="*/ 6641 h 55845"/>
                  <a:gd name="connsiteX15" fmla="*/ 9064 w 36889"/>
                  <a:gd name="connsiteY15" fmla="*/ 21577 h 55845"/>
                  <a:gd name="connsiteX16" fmla="*/ 19590 w 36889"/>
                  <a:gd name="connsiteY16" fmla="*/ 18093 h 55845"/>
                  <a:gd name="connsiteX17" fmla="*/ 31875 w 36889"/>
                  <a:gd name="connsiteY17" fmla="*/ 23129 h 55845"/>
                  <a:gd name="connsiteX18" fmla="*/ 36913 w 36889"/>
                  <a:gd name="connsiteY18" fmla="*/ 36099 h 55845"/>
                  <a:gd name="connsiteX19" fmla="*/ 32496 w 36889"/>
                  <a:gd name="connsiteY19" fmla="*/ 49172 h 55845"/>
                  <a:gd name="connsiteX20" fmla="*/ 17899 w 36889"/>
                  <a:gd name="connsiteY20" fmla="*/ 55933 h 55845"/>
                  <a:gd name="connsiteX21" fmla="*/ 5476 w 36889"/>
                  <a:gd name="connsiteY21" fmla="*/ 51690 h 55845"/>
                  <a:gd name="connsiteX22" fmla="*/ 23 w 36889"/>
                  <a:gd name="connsiteY22" fmla="*/ 4041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23" y="40410"/>
                    </a:moveTo>
                    <a:lnTo>
                      <a:pt x="7166" y="39789"/>
                    </a:lnTo>
                    <a:cubicBezTo>
                      <a:pt x="7684" y="43308"/>
                      <a:pt x="8926" y="45929"/>
                      <a:pt x="10859" y="47689"/>
                    </a:cubicBezTo>
                    <a:cubicBezTo>
                      <a:pt x="12791" y="49448"/>
                      <a:pt x="15138" y="50310"/>
                      <a:pt x="17899" y="50310"/>
                    </a:cubicBezTo>
                    <a:cubicBezTo>
                      <a:pt x="21177" y="50310"/>
                      <a:pt x="23938" y="49068"/>
                      <a:pt x="26250" y="46585"/>
                    </a:cubicBezTo>
                    <a:cubicBezTo>
                      <a:pt x="28493" y="44101"/>
                      <a:pt x="29631" y="40824"/>
                      <a:pt x="29666" y="36719"/>
                    </a:cubicBezTo>
                    <a:cubicBezTo>
                      <a:pt x="29631" y="32856"/>
                      <a:pt x="28527" y="29786"/>
                      <a:pt x="26353" y="27510"/>
                    </a:cubicBezTo>
                    <a:cubicBezTo>
                      <a:pt x="24145" y="25267"/>
                      <a:pt x="21280" y="24129"/>
                      <a:pt x="17761" y="24129"/>
                    </a:cubicBezTo>
                    <a:cubicBezTo>
                      <a:pt x="15552" y="24129"/>
                      <a:pt x="13585" y="24647"/>
                      <a:pt x="11825" y="25647"/>
                    </a:cubicBezTo>
                    <a:cubicBezTo>
                      <a:pt x="10031" y="26647"/>
                      <a:pt x="8650" y="27924"/>
                      <a:pt x="7650" y="29510"/>
                    </a:cubicBezTo>
                    <a:lnTo>
                      <a:pt x="1231" y="28682"/>
                    </a:lnTo>
                    <a:lnTo>
                      <a:pt x="6614" y="87"/>
                    </a:lnTo>
                    <a:lnTo>
                      <a:pt x="34290" y="87"/>
                    </a:lnTo>
                    <a:lnTo>
                      <a:pt x="34290" y="6641"/>
                    </a:lnTo>
                    <a:lnTo>
                      <a:pt x="12067" y="6641"/>
                    </a:lnTo>
                    <a:lnTo>
                      <a:pt x="9064" y="21577"/>
                    </a:lnTo>
                    <a:cubicBezTo>
                      <a:pt x="12377" y="19300"/>
                      <a:pt x="15897" y="18127"/>
                      <a:pt x="19590" y="18093"/>
                    </a:cubicBezTo>
                    <a:cubicBezTo>
                      <a:pt x="24421" y="18127"/>
                      <a:pt x="28527" y="19817"/>
                      <a:pt x="31875" y="23129"/>
                    </a:cubicBezTo>
                    <a:cubicBezTo>
                      <a:pt x="35222" y="26509"/>
                      <a:pt x="36878" y="30821"/>
                      <a:pt x="36913" y="36099"/>
                    </a:cubicBezTo>
                    <a:cubicBezTo>
                      <a:pt x="36878" y="41169"/>
                      <a:pt x="35429" y="45516"/>
                      <a:pt x="32496" y="49172"/>
                    </a:cubicBezTo>
                    <a:cubicBezTo>
                      <a:pt x="28907" y="53656"/>
                      <a:pt x="24041" y="55898"/>
                      <a:pt x="17899" y="55933"/>
                    </a:cubicBezTo>
                    <a:cubicBezTo>
                      <a:pt x="12826" y="55898"/>
                      <a:pt x="8685" y="54518"/>
                      <a:pt x="5476" y="51690"/>
                    </a:cubicBezTo>
                    <a:cubicBezTo>
                      <a:pt x="2266" y="48861"/>
                      <a:pt x="437" y="45102"/>
                      <a:pt x="23" y="404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8B4B8B7-B83B-470C-3161-C62089544562}"/>
                </a:ext>
              </a:extLst>
            </p:cNvPr>
            <p:cNvSpPr/>
            <p:nvPr/>
          </p:nvSpPr>
          <p:spPr>
            <a:xfrm>
              <a:off x="1232016" y="5359951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6B334C38-F9EA-8273-F2F1-8BF01DF74323}"/>
                </a:ext>
              </a:extLst>
            </p:cNvPr>
            <p:cNvSpPr/>
            <p:nvPr/>
          </p:nvSpPr>
          <p:spPr>
            <a:xfrm>
              <a:off x="1232016" y="4141601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8927672-E01C-766A-E295-7D969AE3BBDC}"/>
                </a:ext>
              </a:extLst>
            </p:cNvPr>
            <p:cNvSpPr/>
            <p:nvPr/>
          </p:nvSpPr>
          <p:spPr>
            <a:xfrm>
              <a:off x="1232016" y="2923251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57E00CC-1D42-25EF-934F-46BADC57214E}"/>
                </a:ext>
              </a:extLst>
            </p:cNvPr>
            <p:cNvSpPr/>
            <p:nvPr/>
          </p:nvSpPr>
          <p:spPr>
            <a:xfrm>
              <a:off x="1232016" y="1704908"/>
              <a:ext cx="31559" cy="11520"/>
            </a:xfrm>
            <a:custGeom>
              <a:avLst/>
              <a:gdLst>
                <a:gd name="connsiteX0" fmla="*/ 0 w 24190"/>
                <a:gd name="connsiteY0" fmla="*/ 0 h 8830"/>
                <a:gd name="connsiteX1" fmla="*/ 24191 w 24190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90" h="8830">
                  <a:moveTo>
                    <a:pt x="0" y="0"/>
                  </a:moveTo>
                  <a:lnTo>
                    <a:pt x="24191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5A8A96F-83E5-F89E-96D6-39031EA64C88}"/>
                </a:ext>
              </a:extLst>
            </p:cNvPr>
            <p:cNvSpPr/>
            <p:nvPr/>
          </p:nvSpPr>
          <p:spPr>
            <a:xfrm>
              <a:off x="1263575" y="5567056"/>
              <a:ext cx="5132051" cy="11520"/>
            </a:xfrm>
            <a:custGeom>
              <a:avLst/>
              <a:gdLst>
                <a:gd name="connsiteX0" fmla="*/ 0 w 3933691"/>
                <a:gd name="connsiteY0" fmla="*/ 0 h 8830"/>
                <a:gd name="connsiteX1" fmla="*/ 3933691 w 3933691"/>
                <a:gd name="connsiteY1" fmla="*/ 0 h 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3691" h="8830">
                  <a:moveTo>
                    <a:pt x="0" y="0"/>
                  </a:moveTo>
                  <a:lnTo>
                    <a:pt x="3933691" y="0"/>
                  </a:lnTo>
                </a:path>
              </a:pathLst>
            </a:custGeom>
            <a:noFill/>
            <a:ln w="941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0609A9F-AEA2-BAE4-3D6C-93B29453D53E}"/>
                </a:ext>
              </a:extLst>
            </p:cNvPr>
            <p:cNvSpPr/>
            <p:nvPr/>
          </p:nvSpPr>
          <p:spPr>
            <a:xfrm>
              <a:off x="1637746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02B172E-BCA4-6CF9-4AAB-471C95372F00}"/>
                </a:ext>
              </a:extLst>
            </p:cNvPr>
            <p:cNvSpPr/>
            <p:nvPr/>
          </p:nvSpPr>
          <p:spPr>
            <a:xfrm>
              <a:off x="1950867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F8CF55-DB4B-C175-9F05-9C7BDEF77119}"/>
                </a:ext>
              </a:extLst>
            </p:cNvPr>
            <p:cNvSpPr/>
            <p:nvPr/>
          </p:nvSpPr>
          <p:spPr>
            <a:xfrm>
              <a:off x="2263986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7C5A537-8928-E601-D095-2676B162B21E}"/>
                </a:ext>
              </a:extLst>
            </p:cNvPr>
            <p:cNvSpPr/>
            <p:nvPr/>
          </p:nvSpPr>
          <p:spPr>
            <a:xfrm>
              <a:off x="2577109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2F4E4B8-0F21-A53D-8FFD-407E87DBC1C2}"/>
                </a:ext>
              </a:extLst>
            </p:cNvPr>
            <p:cNvSpPr/>
            <p:nvPr/>
          </p:nvSpPr>
          <p:spPr>
            <a:xfrm>
              <a:off x="2890232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22EDAA2-1C56-1248-25A3-7A15A2DA4AD8}"/>
                </a:ext>
              </a:extLst>
            </p:cNvPr>
            <p:cNvSpPr/>
            <p:nvPr/>
          </p:nvSpPr>
          <p:spPr>
            <a:xfrm>
              <a:off x="3203353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46BA3D8-9C55-F648-50B9-5FC1A30FFF06}"/>
                </a:ext>
              </a:extLst>
            </p:cNvPr>
            <p:cNvSpPr/>
            <p:nvPr/>
          </p:nvSpPr>
          <p:spPr>
            <a:xfrm>
              <a:off x="3516476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938CB403-BB85-5920-B892-30B7C606510D}"/>
                </a:ext>
              </a:extLst>
            </p:cNvPr>
            <p:cNvSpPr/>
            <p:nvPr/>
          </p:nvSpPr>
          <p:spPr>
            <a:xfrm>
              <a:off x="3829599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2240542-A432-1B04-F8C3-8D1DF6D6A9F9}"/>
                </a:ext>
              </a:extLst>
            </p:cNvPr>
            <p:cNvSpPr/>
            <p:nvPr/>
          </p:nvSpPr>
          <p:spPr>
            <a:xfrm>
              <a:off x="4142720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AFCABF-DD85-B36D-0DBA-133FF1E0FF54}"/>
                </a:ext>
              </a:extLst>
            </p:cNvPr>
            <p:cNvSpPr/>
            <p:nvPr/>
          </p:nvSpPr>
          <p:spPr>
            <a:xfrm>
              <a:off x="4455843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F6F7A01-B0E9-2065-AA8E-2DE5D65A4135}"/>
                </a:ext>
              </a:extLst>
            </p:cNvPr>
            <p:cNvSpPr/>
            <p:nvPr/>
          </p:nvSpPr>
          <p:spPr>
            <a:xfrm>
              <a:off x="4768964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363EFB7-2AD4-3CDF-55AF-3B48E1E9EBD6}"/>
                </a:ext>
              </a:extLst>
            </p:cNvPr>
            <p:cNvSpPr/>
            <p:nvPr/>
          </p:nvSpPr>
          <p:spPr>
            <a:xfrm>
              <a:off x="5082087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9DE49DE-BF92-1BEB-B288-7AA1B2D4829D}"/>
                </a:ext>
              </a:extLst>
            </p:cNvPr>
            <p:cNvSpPr/>
            <p:nvPr/>
          </p:nvSpPr>
          <p:spPr>
            <a:xfrm>
              <a:off x="5395210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370F1E6-9178-CBA1-BA6F-FF21871D10D9}"/>
                </a:ext>
              </a:extLst>
            </p:cNvPr>
            <p:cNvSpPr/>
            <p:nvPr/>
          </p:nvSpPr>
          <p:spPr>
            <a:xfrm>
              <a:off x="5708331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9F574526-7D10-7C2A-050C-DA32C369C985}"/>
                </a:ext>
              </a:extLst>
            </p:cNvPr>
            <p:cNvSpPr/>
            <p:nvPr/>
          </p:nvSpPr>
          <p:spPr>
            <a:xfrm>
              <a:off x="6021454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45751BF-3433-F805-32B1-BD898BC3DC43}"/>
                </a:ext>
              </a:extLst>
            </p:cNvPr>
            <p:cNvSpPr/>
            <p:nvPr/>
          </p:nvSpPr>
          <p:spPr>
            <a:xfrm>
              <a:off x="6334577" y="5567056"/>
              <a:ext cx="11525" cy="31542"/>
            </a:xfrm>
            <a:custGeom>
              <a:avLst/>
              <a:gdLst>
                <a:gd name="connsiteX0" fmla="*/ 0 w 8834"/>
                <a:gd name="connsiteY0" fmla="*/ 24178 h 24177"/>
                <a:gd name="connsiteX1" fmla="*/ 0 w 8834"/>
                <a:gd name="connsiteY1" fmla="*/ 0 h 2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34" h="24177">
                  <a:moveTo>
                    <a:pt x="0" y="24178"/>
                  </a:moveTo>
                  <a:lnTo>
                    <a:pt x="0" y="0"/>
                  </a:lnTo>
                </a:path>
              </a:pathLst>
            </a:custGeom>
            <a:noFill/>
            <a:ln w="9416" cap="flat">
              <a:solidFill>
                <a:srgbClr val="333333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3" name="Graphic 2">
              <a:extLst>
                <a:ext uri="{FF2B5EF4-FFF2-40B4-BE49-F238E27FC236}">
                  <a16:creationId xmlns:a16="http://schemas.microsoft.com/office/drawing/2014/main" id="{2F3BD6E0-FFB0-C81E-CB84-85AFAEA7C38E}"/>
                </a:ext>
              </a:extLst>
            </p:cNvPr>
            <p:cNvGrpSpPr/>
            <p:nvPr/>
          </p:nvGrpSpPr>
          <p:grpSpPr>
            <a:xfrm>
              <a:off x="1527971" y="5623574"/>
              <a:ext cx="218532" cy="74118"/>
              <a:chOff x="1138205" y="5184780"/>
              <a:chExt cx="167504" cy="56811"/>
            </a:xfrm>
          </p:grpSpPr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E0755B59-E48D-0D13-ABB7-EE56B47B7999}"/>
                  </a:ext>
                </a:extLst>
              </p:cNvPr>
              <p:cNvSpPr/>
              <p:nvPr/>
            </p:nvSpPr>
            <p:spPr>
              <a:xfrm>
                <a:off x="1138205" y="5184780"/>
                <a:ext cx="36796" cy="55845"/>
              </a:xfrm>
              <a:custGeom>
                <a:avLst/>
                <a:gdLst>
                  <a:gd name="connsiteX0" fmla="*/ 36852 w 36796"/>
                  <a:gd name="connsiteY0" fmla="*/ 49722 h 55845"/>
                  <a:gd name="connsiteX1" fmla="*/ 36852 w 36796"/>
                  <a:gd name="connsiteY1" fmla="*/ 56276 h 55845"/>
                  <a:gd name="connsiteX2" fmla="*/ 66 w 36796"/>
                  <a:gd name="connsiteY2" fmla="*/ 56276 h 55845"/>
                  <a:gd name="connsiteX3" fmla="*/ 860 w 36796"/>
                  <a:gd name="connsiteY3" fmla="*/ 51516 h 55845"/>
                  <a:gd name="connsiteX4" fmla="*/ 5346 w 36796"/>
                  <a:gd name="connsiteY4" fmla="*/ 44134 h 55845"/>
                  <a:gd name="connsiteX5" fmla="*/ 14318 w 36796"/>
                  <a:gd name="connsiteY5" fmla="*/ 35718 h 55845"/>
                  <a:gd name="connsiteX6" fmla="*/ 26569 w 36796"/>
                  <a:gd name="connsiteY6" fmla="*/ 23921 h 55845"/>
                  <a:gd name="connsiteX7" fmla="*/ 29743 w 36796"/>
                  <a:gd name="connsiteY7" fmla="*/ 15711 h 55845"/>
                  <a:gd name="connsiteX8" fmla="*/ 26845 w 36796"/>
                  <a:gd name="connsiteY8" fmla="*/ 8881 h 55845"/>
                  <a:gd name="connsiteX9" fmla="*/ 19287 w 36796"/>
                  <a:gd name="connsiteY9" fmla="*/ 6087 h 55845"/>
                  <a:gd name="connsiteX10" fmla="*/ 11385 w 36796"/>
                  <a:gd name="connsiteY10" fmla="*/ 9054 h 55845"/>
                  <a:gd name="connsiteX11" fmla="*/ 8383 w 36796"/>
                  <a:gd name="connsiteY11" fmla="*/ 17229 h 55845"/>
                  <a:gd name="connsiteX12" fmla="*/ 1377 w 36796"/>
                  <a:gd name="connsiteY12" fmla="*/ 16504 h 55845"/>
                  <a:gd name="connsiteX13" fmla="*/ 6795 w 36796"/>
                  <a:gd name="connsiteY13" fmla="*/ 4569 h 55845"/>
                  <a:gd name="connsiteX14" fmla="*/ 19425 w 36796"/>
                  <a:gd name="connsiteY14" fmla="*/ 430 h 55845"/>
                  <a:gd name="connsiteX15" fmla="*/ 32090 w 36796"/>
                  <a:gd name="connsiteY15" fmla="*/ 4880 h 55845"/>
                  <a:gd name="connsiteX16" fmla="*/ 36783 w 36796"/>
                  <a:gd name="connsiteY16" fmla="*/ 15849 h 55845"/>
                  <a:gd name="connsiteX17" fmla="*/ 35403 w 36796"/>
                  <a:gd name="connsiteY17" fmla="*/ 22437 h 55845"/>
                  <a:gd name="connsiteX18" fmla="*/ 30882 w 36796"/>
                  <a:gd name="connsiteY18" fmla="*/ 29233 h 55845"/>
                  <a:gd name="connsiteX19" fmla="*/ 20357 w 36796"/>
                  <a:gd name="connsiteY19" fmla="*/ 38995 h 55845"/>
                  <a:gd name="connsiteX20" fmla="*/ 12420 w 36796"/>
                  <a:gd name="connsiteY20" fmla="*/ 46031 h 55845"/>
                  <a:gd name="connsiteX21" fmla="*/ 955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852" y="49722"/>
                    </a:moveTo>
                    <a:lnTo>
                      <a:pt x="36852" y="56276"/>
                    </a:lnTo>
                    <a:lnTo>
                      <a:pt x="66" y="56276"/>
                    </a:lnTo>
                    <a:cubicBezTo>
                      <a:pt x="-3" y="54620"/>
                      <a:pt x="273" y="53034"/>
                      <a:pt x="860" y="51516"/>
                    </a:cubicBezTo>
                    <a:cubicBezTo>
                      <a:pt x="1792" y="49032"/>
                      <a:pt x="3275" y="46583"/>
                      <a:pt x="5346" y="44134"/>
                    </a:cubicBezTo>
                    <a:cubicBezTo>
                      <a:pt x="7382" y="41720"/>
                      <a:pt x="10384" y="38926"/>
                      <a:pt x="14318" y="35718"/>
                    </a:cubicBezTo>
                    <a:cubicBezTo>
                      <a:pt x="20357" y="30785"/>
                      <a:pt x="24429" y="26853"/>
                      <a:pt x="26569" y="23921"/>
                    </a:cubicBezTo>
                    <a:cubicBezTo>
                      <a:pt x="28639" y="21058"/>
                      <a:pt x="29709" y="18298"/>
                      <a:pt x="29743" y="15711"/>
                    </a:cubicBezTo>
                    <a:cubicBezTo>
                      <a:pt x="29709" y="13020"/>
                      <a:pt x="28743" y="10744"/>
                      <a:pt x="26845" y="8881"/>
                    </a:cubicBezTo>
                    <a:cubicBezTo>
                      <a:pt x="24878" y="7019"/>
                      <a:pt x="22359" y="6087"/>
                      <a:pt x="19287" y="6087"/>
                    </a:cubicBezTo>
                    <a:cubicBezTo>
                      <a:pt x="15975" y="6087"/>
                      <a:pt x="13352" y="7088"/>
                      <a:pt x="11385" y="9054"/>
                    </a:cubicBezTo>
                    <a:cubicBezTo>
                      <a:pt x="9383" y="11020"/>
                      <a:pt x="8383" y="13745"/>
                      <a:pt x="8383" y="17229"/>
                    </a:cubicBezTo>
                    <a:lnTo>
                      <a:pt x="1377" y="16504"/>
                    </a:lnTo>
                    <a:cubicBezTo>
                      <a:pt x="1826" y="11296"/>
                      <a:pt x="3620" y="7329"/>
                      <a:pt x="6795" y="4569"/>
                    </a:cubicBezTo>
                    <a:cubicBezTo>
                      <a:pt x="9901" y="1844"/>
                      <a:pt x="14111" y="465"/>
                      <a:pt x="19425" y="430"/>
                    </a:cubicBezTo>
                    <a:cubicBezTo>
                      <a:pt x="24740" y="465"/>
                      <a:pt x="28984" y="1948"/>
                      <a:pt x="32090" y="4880"/>
                    </a:cubicBezTo>
                    <a:cubicBezTo>
                      <a:pt x="35196" y="7846"/>
                      <a:pt x="36749" y="11503"/>
                      <a:pt x="36783" y="15849"/>
                    </a:cubicBezTo>
                    <a:cubicBezTo>
                      <a:pt x="36749" y="18126"/>
                      <a:pt x="36300" y="20299"/>
                      <a:pt x="35403" y="22437"/>
                    </a:cubicBezTo>
                    <a:cubicBezTo>
                      <a:pt x="34506" y="24576"/>
                      <a:pt x="32987" y="26853"/>
                      <a:pt x="30882" y="29233"/>
                    </a:cubicBezTo>
                    <a:cubicBezTo>
                      <a:pt x="28743" y="31613"/>
                      <a:pt x="25223" y="34855"/>
                      <a:pt x="20357" y="38995"/>
                    </a:cubicBezTo>
                    <a:cubicBezTo>
                      <a:pt x="16216" y="42444"/>
                      <a:pt x="13593" y="44790"/>
                      <a:pt x="12420" y="46031"/>
                    </a:cubicBezTo>
                    <a:cubicBezTo>
                      <a:pt x="11247" y="47273"/>
                      <a:pt x="10281" y="48515"/>
                      <a:pt x="955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77A89A1A-6FAF-C312-45B8-80A8122B3553}"/>
                  </a:ext>
                </a:extLst>
              </p:cNvPr>
              <p:cNvSpPr/>
              <p:nvPr/>
            </p:nvSpPr>
            <p:spPr>
              <a:xfrm>
                <a:off x="1182347" y="5184780"/>
                <a:ext cx="36269" cy="56811"/>
              </a:xfrm>
              <a:custGeom>
                <a:avLst/>
                <a:gdLst>
                  <a:gd name="connsiteX0" fmla="*/ 62 w 36269"/>
                  <a:gd name="connsiteY0" fmla="*/ 28853 h 56811"/>
                  <a:gd name="connsiteX1" fmla="*/ 2063 w 36269"/>
                  <a:gd name="connsiteY1" fmla="*/ 12986 h 56811"/>
                  <a:gd name="connsiteX2" fmla="*/ 8102 w 36269"/>
                  <a:gd name="connsiteY2" fmla="*/ 3707 h 56811"/>
                  <a:gd name="connsiteX3" fmla="*/ 18179 w 36269"/>
                  <a:gd name="connsiteY3" fmla="*/ 430 h 56811"/>
                  <a:gd name="connsiteX4" fmla="*/ 26047 w 36269"/>
                  <a:gd name="connsiteY4" fmla="*/ 2224 h 56811"/>
                  <a:gd name="connsiteX5" fmla="*/ 31603 w 36269"/>
                  <a:gd name="connsiteY5" fmla="*/ 7432 h 56811"/>
                  <a:gd name="connsiteX6" fmla="*/ 35053 w 36269"/>
                  <a:gd name="connsiteY6" fmla="*/ 15711 h 56811"/>
                  <a:gd name="connsiteX7" fmla="*/ 36330 w 36269"/>
                  <a:gd name="connsiteY7" fmla="*/ 28853 h 56811"/>
                  <a:gd name="connsiteX8" fmla="*/ 34294 w 36269"/>
                  <a:gd name="connsiteY8" fmla="*/ 44652 h 56811"/>
                  <a:gd name="connsiteX9" fmla="*/ 28290 w 36269"/>
                  <a:gd name="connsiteY9" fmla="*/ 53965 h 56811"/>
                  <a:gd name="connsiteX10" fmla="*/ 18179 w 36269"/>
                  <a:gd name="connsiteY10" fmla="*/ 57242 h 56811"/>
                  <a:gd name="connsiteX11" fmla="*/ 5549 w 36269"/>
                  <a:gd name="connsiteY11" fmla="*/ 51447 h 56811"/>
                  <a:gd name="connsiteX12" fmla="*/ 62 w 36269"/>
                  <a:gd name="connsiteY12" fmla="*/ 28853 h 56811"/>
                  <a:gd name="connsiteX13" fmla="*/ 7067 w 36269"/>
                  <a:gd name="connsiteY13" fmla="*/ 28853 h 56811"/>
                  <a:gd name="connsiteX14" fmla="*/ 10276 w 36269"/>
                  <a:gd name="connsiteY14" fmla="*/ 47101 h 56811"/>
                  <a:gd name="connsiteX15" fmla="*/ 18179 w 36269"/>
                  <a:gd name="connsiteY15" fmla="*/ 51619 h 56811"/>
                  <a:gd name="connsiteX16" fmla="*/ 26116 w 36269"/>
                  <a:gd name="connsiteY16" fmla="*/ 47066 h 56811"/>
                  <a:gd name="connsiteX17" fmla="*/ 29325 w 36269"/>
                  <a:gd name="connsiteY17" fmla="*/ 28853 h 56811"/>
                  <a:gd name="connsiteX18" fmla="*/ 26116 w 36269"/>
                  <a:gd name="connsiteY18" fmla="*/ 10606 h 56811"/>
                  <a:gd name="connsiteX19" fmla="*/ 18110 w 36269"/>
                  <a:gd name="connsiteY19" fmla="*/ 6087 h 56811"/>
                  <a:gd name="connsiteX20" fmla="*/ 10587 w 36269"/>
                  <a:gd name="connsiteY20" fmla="*/ 10054 h 56811"/>
                  <a:gd name="connsiteX21" fmla="*/ 7067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62" y="28853"/>
                    </a:moveTo>
                    <a:cubicBezTo>
                      <a:pt x="27" y="22299"/>
                      <a:pt x="683" y="17022"/>
                      <a:pt x="2063" y="12986"/>
                    </a:cubicBezTo>
                    <a:cubicBezTo>
                      <a:pt x="3375" y="8985"/>
                      <a:pt x="5411" y="5880"/>
                      <a:pt x="8102" y="3707"/>
                    </a:cubicBezTo>
                    <a:cubicBezTo>
                      <a:pt x="10760" y="1534"/>
                      <a:pt x="14107" y="465"/>
                      <a:pt x="18179" y="430"/>
                    </a:cubicBezTo>
                    <a:cubicBezTo>
                      <a:pt x="21147" y="465"/>
                      <a:pt x="23769" y="1051"/>
                      <a:pt x="26047" y="2224"/>
                    </a:cubicBezTo>
                    <a:cubicBezTo>
                      <a:pt x="28290" y="3431"/>
                      <a:pt x="30153" y="5156"/>
                      <a:pt x="31603" y="7432"/>
                    </a:cubicBezTo>
                    <a:cubicBezTo>
                      <a:pt x="33052" y="9709"/>
                      <a:pt x="34191" y="12469"/>
                      <a:pt x="35053" y="15711"/>
                    </a:cubicBezTo>
                    <a:cubicBezTo>
                      <a:pt x="35882" y="18954"/>
                      <a:pt x="36296" y="23334"/>
                      <a:pt x="36330" y="28853"/>
                    </a:cubicBezTo>
                    <a:cubicBezTo>
                      <a:pt x="36296" y="35373"/>
                      <a:pt x="35640" y="40650"/>
                      <a:pt x="34294" y="44652"/>
                    </a:cubicBezTo>
                    <a:cubicBezTo>
                      <a:pt x="32948" y="48687"/>
                      <a:pt x="30947" y="51792"/>
                      <a:pt x="28290" y="53965"/>
                    </a:cubicBezTo>
                    <a:cubicBezTo>
                      <a:pt x="25598" y="56138"/>
                      <a:pt x="22216" y="57207"/>
                      <a:pt x="18179" y="57242"/>
                    </a:cubicBezTo>
                    <a:cubicBezTo>
                      <a:pt x="12796" y="57207"/>
                      <a:pt x="8586" y="55310"/>
                      <a:pt x="5549" y="51447"/>
                    </a:cubicBezTo>
                    <a:cubicBezTo>
                      <a:pt x="1856" y="46859"/>
                      <a:pt x="27" y="39305"/>
                      <a:pt x="62" y="28853"/>
                    </a:cubicBezTo>
                    <a:close/>
                    <a:moveTo>
                      <a:pt x="7067" y="28853"/>
                    </a:moveTo>
                    <a:cubicBezTo>
                      <a:pt x="7067" y="37994"/>
                      <a:pt x="8137" y="44100"/>
                      <a:pt x="10276" y="47101"/>
                    </a:cubicBezTo>
                    <a:cubicBezTo>
                      <a:pt x="12416" y="50136"/>
                      <a:pt x="15039" y="51619"/>
                      <a:pt x="18179" y="51619"/>
                    </a:cubicBezTo>
                    <a:cubicBezTo>
                      <a:pt x="21319" y="51619"/>
                      <a:pt x="23976" y="50102"/>
                      <a:pt x="26116" y="47066"/>
                    </a:cubicBezTo>
                    <a:cubicBezTo>
                      <a:pt x="28255" y="44031"/>
                      <a:pt x="29325" y="37960"/>
                      <a:pt x="29325" y="28853"/>
                    </a:cubicBezTo>
                    <a:cubicBezTo>
                      <a:pt x="29325" y="19678"/>
                      <a:pt x="28255" y="13607"/>
                      <a:pt x="26116" y="10606"/>
                    </a:cubicBezTo>
                    <a:cubicBezTo>
                      <a:pt x="23976" y="7605"/>
                      <a:pt x="21285" y="6087"/>
                      <a:pt x="18110" y="6087"/>
                    </a:cubicBezTo>
                    <a:cubicBezTo>
                      <a:pt x="14935" y="6087"/>
                      <a:pt x="12450" y="7432"/>
                      <a:pt x="10587" y="10054"/>
                    </a:cubicBezTo>
                    <a:cubicBezTo>
                      <a:pt x="8240" y="13503"/>
                      <a:pt x="7067" y="19747"/>
                      <a:pt x="7067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78D2317C-3232-D345-C3D4-6339FCA869F4}"/>
                  </a:ext>
                </a:extLst>
              </p:cNvPr>
              <p:cNvSpPr/>
              <p:nvPr/>
            </p:nvSpPr>
            <p:spPr>
              <a:xfrm>
                <a:off x="1225583" y="5184780"/>
                <a:ext cx="36269" cy="56811"/>
              </a:xfrm>
              <a:custGeom>
                <a:avLst/>
                <a:gdLst>
                  <a:gd name="connsiteX0" fmla="*/ 67 w 36269"/>
                  <a:gd name="connsiteY0" fmla="*/ 28853 h 56811"/>
                  <a:gd name="connsiteX1" fmla="*/ 2068 w 36269"/>
                  <a:gd name="connsiteY1" fmla="*/ 12986 h 56811"/>
                  <a:gd name="connsiteX2" fmla="*/ 8107 w 36269"/>
                  <a:gd name="connsiteY2" fmla="*/ 3707 h 56811"/>
                  <a:gd name="connsiteX3" fmla="*/ 18184 w 36269"/>
                  <a:gd name="connsiteY3" fmla="*/ 430 h 56811"/>
                  <a:gd name="connsiteX4" fmla="*/ 26052 w 36269"/>
                  <a:gd name="connsiteY4" fmla="*/ 2224 h 56811"/>
                  <a:gd name="connsiteX5" fmla="*/ 31608 w 36269"/>
                  <a:gd name="connsiteY5" fmla="*/ 7432 h 56811"/>
                  <a:gd name="connsiteX6" fmla="*/ 35058 w 36269"/>
                  <a:gd name="connsiteY6" fmla="*/ 15711 h 56811"/>
                  <a:gd name="connsiteX7" fmla="*/ 36335 w 36269"/>
                  <a:gd name="connsiteY7" fmla="*/ 28853 h 56811"/>
                  <a:gd name="connsiteX8" fmla="*/ 34299 w 36269"/>
                  <a:gd name="connsiteY8" fmla="*/ 44652 h 56811"/>
                  <a:gd name="connsiteX9" fmla="*/ 28295 w 36269"/>
                  <a:gd name="connsiteY9" fmla="*/ 53965 h 56811"/>
                  <a:gd name="connsiteX10" fmla="*/ 18184 w 36269"/>
                  <a:gd name="connsiteY10" fmla="*/ 57242 h 56811"/>
                  <a:gd name="connsiteX11" fmla="*/ 5554 w 36269"/>
                  <a:gd name="connsiteY11" fmla="*/ 51447 h 56811"/>
                  <a:gd name="connsiteX12" fmla="*/ 67 w 36269"/>
                  <a:gd name="connsiteY12" fmla="*/ 28853 h 56811"/>
                  <a:gd name="connsiteX13" fmla="*/ 7072 w 36269"/>
                  <a:gd name="connsiteY13" fmla="*/ 28853 h 56811"/>
                  <a:gd name="connsiteX14" fmla="*/ 10281 w 36269"/>
                  <a:gd name="connsiteY14" fmla="*/ 47101 h 56811"/>
                  <a:gd name="connsiteX15" fmla="*/ 18184 w 36269"/>
                  <a:gd name="connsiteY15" fmla="*/ 51619 h 56811"/>
                  <a:gd name="connsiteX16" fmla="*/ 26121 w 36269"/>
                  <a:gd name="connsiteY16" fmla="*/ 47066 h 56811"/>
                  <a:gd name="connsiteX17" fmla="*/ 29330 w 36269"/>
                  <a:gd name="connsiteY17" fmla="*/ 28853 h 56811"/>
                  <a:gd name="connsiteX18" fmla="*/ 26121 w 36269"/>
                  <a:gd name="connsiteY18" fmla="*/ 10606 h 56811"/>
                  <a:gd name="connsiteX19" fmla="*/ 18115 w 36269"/>
                  <a:gd name="connsiteY19" fmla="*/ 6087 h 56811"/>
                  <a:gd name="connsiteX20" fmla="*/ 10592 w 36269"/>
                  <a:gd name="connsiteY20" fmla="*/ 10054 h 56811"/>
                  <a:gd name="connsiteX21" fmla="*/ 707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67" y="28853"/>
                    </a:moveTo>
                    <a:cubicBezTo>
                      <a:pt x="32" y="22299"/>
                      <a:pt x="688" y="17022"/>
                      <a:pt x="2068" y="12986"/>
                    </a:cubicBezTo>
                    <a:cubicBezTo>
                      <a:pt x="3380" y="8985"/>
                      <a:pt x="5416" y="5880"/>
                      <a:pt x="8107" y="3707"/>
                    </a:cubicBezTo>
                    <a:cubicBezTo>
                      <a:pt x="10764" y="1534"/>
                      <a:pt x="14112" y="465"/>
                      <a:pt x="18184" y="430"/>
                    </a:cubicBezTo>
                    <a:cubicBezTo>
                      <a:pt x="21152" y="465"/>
                      <a:pt x="23774" y="1051"/>
                      <a:pt x="26052" y="2224"/>
                    </a:cubicBezTo>
                    <a:cubicBezTo>
                      <a:pt x="28295" y="3431"/>
                      <a:pt x="30158" y="5156"/>
                      <a:pt x="31608" y="7432"/>
                    </a:cubicBezTo>
                    <a:cubicBezTo>
                      <a:pt x="33057" y="9709"/>
                      <a:pt x="34196" y="12469"/>
                      <a:pt x="35058" y="15711"/>
                    </a:cubicBezTo>
                    <a:cubicBezTo>
                      <a:pt x="35887" y="18954"/>
                      <a:pt x="36301" y="23334"/>
                      <a:pt x="36335" y="28853"/>
                    </a:cubicBezTo>
                    <a:cubicBezTo>
                      <a:pt x="36301" y="35373"/>
                      <a:pt x="35645" y="40650"/>
                      <a:pt x="34299" y="44652"/>
                    </a:cubicBezTo>
                    <a:cubicBezTo>
                      <a:pt x="32953" y="48687"/>
                      <a:pt x="30952" y="51792"/>
                      <a:pt x="28295" y="53965"/>
                    </a:cubicBezTo>
                    <a:cubicBezTo>
                      <a:pt x="25603" y="56138"/>
                      <a:pt x="22221" y="57207"/>
                      <a:pt x="18184" y="57242"/>
                    </a:cubicBezTo>
                    <a:cubicBezTo>
                      <a:pt x="12800" y="57207"/>
                      <a:pt x="8590" y="55310"/>
                      <a:pt x="5554" y="51447"/>
                    </a:cubicBezTo>
                    <a:cubicBezTo>
                      <a:pt x="1861" y="46859"/>
                      <a:pt x="32" y="39305"/>
                      <a:pt x="67" y="28853"/>
                    </a:cubicBezTo>
                    <a:close/>
                    <a:moveTo>
                      <a:pt x="7072" y="28853"/>
                    </a:moveTo>
                    <a:cubicBezTo>
                      <a:pt x="7072" y="37994"/>
                      <a:pt x="8142" y="44100"/>
                      <a:pt x="10281" y="47101"/>
                    </a:cubicBezTo>
                    <a:cubicBezTo>
                      <a:pt x="12421" y="50136"/>
                      <a:pt x="15043" y="51619"/>
                      <a:pt x="18184" y="51619"/>
                    </a:cubicBezTo>
                    <a:cubicBezTo>
                      <a:pt x="21324" y="51619"/>
                      <a:pt x="23981" y="50102"/>
                      <a:pt x="26121" y="47066"/>
                    </a:cubicBezTo>
                    <a:cubicBezTo>
                      <a:pt x="28260" y="44031"/>
                      <a:pt x="29330" y="37960"/>
                      <a:pt x="29330" y="28853"/>
                    </a:cubicBezTo>
                    <a:cubicBezTo>
                      <a:pt x="29330" y="19678"/>
                      <a:pt x="28260" y="13607"/>
                      <a:pt x="26121" y="10606"/>
                    </a:cubicBezTo>
                    <a:cubicBezTo>
                      <a:pt x="23981" y="7605"/>
                      <a:pt x="21290" y="6087"/>
                      <a:pt x="18115" y="6087"/>
                    </a:cubicBezTo>
                    <a:cubicBezTo>
                      <a:pt x="14940" y="6087"/>
                      <a:pt x="12455" y="7432"/>
                      <a:pt x="10592" y="10054"/>
                    </a:cubicBezTo>
                    <a:cubicBezTo>
                      <a:pt x="8245" y="13503"/>
                      <a:pt x="7072" y="19747"/>
                      <a:pt x="707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8C4A9621-B8AA-7617-C98B-6AD9D1B93536}"/>
                  </a:ext>
                </a:extLst>
              </p:cNvPr>
              <p:cNvSpPr/>
              <p:nvPr/>
            </p:nvSpPr>
            <p:spPr>
              <a:xfrm>
                <a:off x="1268820" y="5185745"/>
                <a:ext cx="36889" cy="55845"/>
              </a:xfrm>
              <a:custGeom>
                <a:avLst/>
                <a:gdLst>
                  <a:gd name="connsiteX0" fmla="*/ 70 w 36889"/>
                  <a:gd name="connsiteY0" fmla="*/ 40754 h 55845"/>
                  <a:gd name="connsiteX1" fmla="*/ 7214 w 36889"/>
                  <a:gd name="connsiteY1" fmla="*/ 40133 h 55845"/>
                  <a:gd name="connsiteX2" fmla="*/ 10906 w 36889"/>
                  <a:gd name="connsiteY2" fmla="*/ 48032 h 55845"/>
                  <a:gd name="connsiteX3" fmla="*/ 17946 w 36889"/>
                  <a:gd name="connsiteY3" fmla="*/ 50653 h 55845"/>
                  <a:gd name="connsiteX4" fmla="*/ 26297 w 36889"/>
                  <a:gd name="connsiteY4" fmla="*/ 46928 h 55845"/>
                  <a:gd name="connsiteX5" fmla="*/ 29713 w 36889"/>
                  <a:gd name="connsiteY5" fmla="*/ 37063 h 55845"/>
                  <a:gd name="connsiteX6" fmla="*/ 26400 w 36889"/>
                  <a:gd name="connsiteY6" fmla="*/ 27853 h 55845"/>
                  <a:gd name="connsiteX7" fmla="*/ 17808 w 36889"/>
                  <a:gd name="connsiteY7" fmla="*/ 24472 h 55845"/>
                  <a:gd name="connsiteX8" fmla="*/ 11872 w 36889"/>
                  <a:gd name="connsiteY8" fmla="*/ 25990 h 55845"/>
                  <a:gd name="connsiteX9" fmla="*/ 7697 w 36889"/>
                  <a:gd name="connsiteY9" fmla="*/ 29854 h 55845"/>
                  <a:gd name="connsiteX10" fmla="*/ 1278 w 36889"/>
                  <a:gd name="connsiteY10" fmla="*/ 29026 h 55845"/>
                  <a:gd name="connsiteX11" fmla="*/ 6662 w 36889"/>
                  <a:gd name="connsiteY11" fmla="*/ 430 h 55845"/>
                  <a:gd name="connsiteX12" fmla="*/ 34337 w 36889"/>
                  <a:gd name="connsiteY12" fmla="*/ 430 h 55845"/>
                  <a:gd name="connsiteX13" fmla="*/ 34337 w 36889"/>
                  <a:gd name="connsiteY13" fmla="*/ 6984 h 55845"/>
                  <a:gd name="connsiteX14" fmla="*/ 12114 w 36889"/>
                  <a:gd name="connsiteY14" fmla="*/ 6984 h 55845"/>
                  <a:gd name="connsiteX15" fmla="*/ 9112 w 36889"/>
                  <a:gd name="connsiteY15" fmla="*/ 21920 h 55845"/>
                  <a:gd name="connsiteX16" fmla="*/ 19637 w 36889"/>
                  <a:gd name="connsiteY16" fmla="*/ 18436 h 55845"/>
                  <a:gd name="connsiteX17" fmla="*/ 31922 w 36889"/>
                  <a:gd name="connsiteY17" fmla="*/ 23472 h 55845"/>
                  <a:gd name="connsiteX18" fmla="*/ 36960 w 36889"/>
                  <a:gd name="connsiteY18" fmla="*/ 36442 h 55845"/>
                  <a:gd name="connsiteX19" fmla="*/ 32543 w 36889"/>
                  <a:gd name="connsiteY19" fmla="*/ 49515 h 55845"/>
                  <a:gd name="connsiteX20" fmla="*/ 17946 w 36889"/>
                  <a:gd name="connsiteY20" fmla="*/ 56276 h 55845"/>
                  <a:gd name="connsiteX21" fmla="*/ 5523 w 36889"/>
                  <a:gd name="connsiteY21" fmla="*/ 52033 h 55845"/>
                  <a:gd name="connsiteX22" fmla="*/ 70 w 36889"/>
                  <a:gd name="connsiteY22" fmla="*/ 40754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70" y="40754"/>
                    </a:moveTo>
                    <a:lnTo>
                      <a:pt x="7214" y="40133"/>
                    </a:lnTo>
                    <a:cubicBezTo>
                      <a:pt x="7731" y="43651"/>
                      <a:pt x="8974" y="46273"/>
                      <a:pt x="10906" y="48032"/>
                    </a:cubicBezTo>
                    <a:cubicBezTo>
                      <a:pt x="12839" y="49791"/>
                      <a:pt x="15185" y="50653"/>
                      <a:pt x="17946" y="50653"/>
                    </a:cubicBezTo>
                    <a:cubicBezTo>
                      <a:pt x="21224" y="50653"/>
                      <a:pt x="23985" y="49412"/>
                      <a:pt x="26297" y="46928"/>
                    </a:cubicBezTo>
                    <a:cubicBezTo>
                      <a:pt x="28540" y="44445"/>
                      <a:pt x="29679" y="41168"/>
                      <a:pt x="29713" y="37063"/>
                    </a:cubicBezTo>
                    <a:cubicBezTo>
                      <a:pt x="29679" y="33199"/>
                      <a:pt x="28574" y="30130"/>
                      <a:pt x="26400" y="27853"/>
                    </a:cubicBezTo>
                    <a:cubicBezTo>
                      <a:pt x="24192" y="25611"/>
                      <a:pt x="21328" y="24472"/>
                      <a:pt x="17808" y="24472"/>
                    </a:cubicBezTo>
                    <a:cubicBezTo>
                      <a:pt x="15599" y="24472"/>
                      <a:pt x="13632" y="24990"/>
                      <a:pt x="11872" y="25990"/>
                    </a:cubicBezTo>
                    <a:cubicBezTo>
                      <a:pt x="10078" y="26991"/>
                      <a:pt x="8698" y="28267"/>
                      <a:pt x="7697" y="29854"/>
                    </a:cubicBezTo>
                    <a:lnTo>
                      <a:pt x="1278" y="29026"/>
                    </a:lnTo>
                    <a:lnTo>
                      <a:pt x="6662" y="430"/>
                    </a:lnTo>
                    <a:lnTo>
                      <a:pt x="34337" y="430"/>
                    </a:lnTo>
                    <a:lnTo>
                      <a:pt x="34337" y="6984"/>
                    </a:lnTo>
                    <a:lnTo>
                      <a:pt x="12114" y="6984"/>
                    </a:lnTo>
                    <a:lnTo>
                      <a:pt x="9112" y="21920"/>
                    </a:lnTo>
                    <a:cubicBezTo>
                      <a:pt x="12424" y="19643"/>
                      <a:pt x="15944" y="18470"/>
                      <a:pt x="19637" y="18436"/>
                    </a:cubicBezTo>
                    <a:cubicBezTo>
                      <a:pt x="24468" y="18470"/>
                      <a:pt x="28574" y="20161"/>
                      <a:pt x="31922" y="23472"/>
                    </a:cubicBezTo>
                    <a:cubicBezTo>
                      <a:pt x="35269" y="26853"/>
                      <a:pt x="36925" y="31164"/>
                      <a:pt x="36960" y="36442"/>
                    </a:cubicBezTo>
                    <a:cubicBezTo>
                      <a:pt x="36925" y="41513"/>
                      <a:pt x="35476" y="45859"/>
                      <a:pt x="32543" y="49515"/>
                    </a:cubicBezTo>
                    <a:cubicBezTo>
                      <a:pt x="28954" y="53999"/>
                      <a:pt x="24088" y="56242"/>
                      <a:pt x="17946" y="56276"/>
                    </a:cubicBezTo>
                    <a:cubicBezTo>
                      <a:pt x="12873" y="56242"/>
                      <a:pt x="8732" y="54862"/>
                      <a:pt x="5523" y="52033"/>
                    </a:cubicBezTo>
                    <a:cubicBezTo>
                      <a:pt x="2313" y="49205"/>
                      <a:pt x="485" y="45445"/>
                      <a:pt x="70" y="40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4" name="Graphic 2">
              <a:extLst>
                <a:ext uri="{FF2B5EF4-FFF2-40B4-BE49-F238E27FC236}">
                  <a16:creationId xmlns:a16="http://schemas.microsoft.com/office/drawing/2014/main" id="{B6FD6D02-138A-4726-FF4B-D02507791471}"/>
                </a:ext>
              </a:extLst>
            </p:cNvPr>
            <p:cNvGrpSpPr/>
            <p:nvPr/>
          </p:nvGrpSpPr>
          <p:grpSpPr>
            <a:xfrm>
              <a:off x="1841092" y="5623574"/>
              <a:ext cx="217948" cy="74118"/>
              <a:chOff x="1378211" y="5184780"/>
              <a:chExt cx="167056" cy="56811"/>
            </a:xfrm>
          </p:grpSpPr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FDB136F0-BD08-2D5B-FF3D-2365F58671FF}"/>
                  </a:ext>
                </a:extLst>
              </p:cNvPr>
              <p:cNvSpPr/>
              <p:nvPr/>
            </p:nvSpPr>
            <p:spPr>
              <a:xfrm>
                <a:off x="1378211" y="5184780"/>
                <a:ext cx="36796" cy="55845"/>
              </a:xfrm>
              <a:custGeom>
                <a:avLst/>
                <a:gdLst>
                  <a:gd name="connsiteX0" fmla="*/ 36879 w 36796"/>
                  <a:gd name="connsiteY0" fmla="*/ 49722 h 55845"/>
                  <a:gd name="connsiteX1" fmla="*/ 36879 w 36796"/>
                  <a:gd name="connsiteY1" fmla="*/ 56276 h 55845"/>
                  <a:gd name="connsiteX2" fmla="*/ 93 w 36796"/>
                  <a:gd name="connsiteY2" fmla="*/ 56276 h 55845"/>
                  <a:gd name="connsiteX3" fmla="*/ 887 w 36796"/>
                  <a:gd name="connsiteY3" fmla="*/ 51516 h 55845"/>
                  <a:gd name="connsiteX4" fmla="*/ 5373 w 36796"/>
                  <a:gd name="connsiteY4" fmla="*/ 44134 h 55845"/>
                  <a:gd name="connsiteX5" fmla="*/ 14345 w 36796"/>
                  <a:gd name="connsiteY5" fmla="*/ 35718 h 55845"/>
                  <a:gd name="connsiteX6" fmla="*/ 26596 w 36796"/>
                  <a:gd name="connsiteY6" fmla="*/ 23921 h 55845"/>
                  <a:gd name="connsiteX7" fmla="*/ 29771 w 36796"/>
                  <a:gd name="connsiteY7" fmla="*/ 15711 h 55845"/>
                  <a:gd name="connsiteX8" fmla="*/ 26872 w 36796"/>
                  <a:gd name="connsiteY8" fmla="*/ 8881 h 55845"/>
                  <a:gd name="connsiteX9" fmla="*/ 19315 w 36796"/>
                  <a:gd name="connsiteY9" fmla="*/ 6087 h 55845"/>
                  <a:gd name="connsiteX10" fmla="*/ 11412 w 36796"/>
                  <a:gd name="connsiteY10" fmla="*/ 9054 h 55845"/>
                  <a:gd name="connsiteX11" fmla="*/ 8410 w 36796"/>
                  <a:gd name="connsiteY11" fmla="*/ 17229 h 55845"/>
                  <a:gd name="connsiteX12" fmla="*/ 1405 w 36796"/>
                  <a:gd name="connsiteY12" fmla="*/ 16504 h 55845"/>
                  <a:gd name="connsiteX13" fmla="*/ 6822 w 36796"/>
                  <a:gd name="connsiteY13" fmla="*/ 4569 h 55845"/>
                  <a:gd name="connsiteX14" fmla="*/ 19453 w 36796"/>
                  <a:gd name="connsiteY14" fmla="*/ 430 h 55845"/>
                  <a:gd name="connsiteX15" fmla="*/ 32117 w 36796"/>
                  <a:gd name="connsiteY15" fmla="*/ 4880 h 55845"/>
                  <a:gd name="connsiteX16" fmla="*/ 36810 w 36796"/>
                  <a:gd name="connsiteY16" fmla="*/ 15849 h 55845"/>
                  <a:gd name="connsiteX17" fmla="*/ 35430 w 36796"/>
                  <a:gd name="connsiteY17" fmla="*/ 22437 h 55845"/>
                  <a:gd name="connsiteX18" fmla="*/ 30909 w 36796"/>
                  <a:gd name="connsiteY18" fmla="*/ 29233 h 55845"/>
                  <a:gd name="connsiteX19" fmla="*/ 20384 w 36796"/>
                  <a:gd name="connsiteY19" fmla="*/ 38995 h 55845"/>
                  <a:gd name="connsiteX20" fmla="*/ 12447 w 36796"/>
                  <a:gd name="connsiteY20" fmla="*/ 46031 h 55845"/>
                  <a:gd name="connsiteX21" fmla="*/ 958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879" y="49722"/>
                    </a:moveTo>
                    <a:lnTo>
                      <a:pt x="36879" y="56276"/>
                    </a:lnTo>
                    <a:lnTo>
                      <a:pt x="93" y="56276"/>
                    </a:lnTo>
                    <a:cubicBezTo>
                      <a:pt x="24" y="54620"/>
                      <a:pt x="300" y="53034"/>
                      <a:pt x="887" y="51516"/>
                    </a:cubicBezTo>
                    <a:cubicBezTo>
                      <a:pt x="1819" y="49032"/>
                      <a:pt x="3303" y="46583"/>
                      <a:pt x="5373" y="44134"/>
                    </a:cubicBezTo>
                    <a:cubicBezTo>
                      <a:pt x="7409" y="41720"/>
                      <a:pt x="10411" y="38926"/>
                      <a:pt x="14345" y="35718"/>
                    </a:cubicBezTo>
                    <a:cubicBezTo>
                      <a:pt x="20384" y="30785"/>
                      <a:pt x="24456" y="26853"/>
                      <a:pt x="26596" y="23921"/>
                    </a:cubicBezTo>
                    <a:cubicBezTo>
                      <a:pt x="28666" y="21058"/>
                      <a:pt x="29736" y="18298"/>
                      <a:pt x="29771" y="15711"/>
                    </a:cubicBezTo>
                    <a:cubicBezTo>
                      <a:pt x="29736" y="13020"/>
                      <a:pt x="28770" y="10744"/>
                      <a:pt x="26872" y="8881"/>
                    </a:cubicBezTo>
                    <a:cubicBezTo>
                      <a:pt x="24905" y="7019"/>
                      <a:pt x="22386" y="6087"/>
                      <a:pt x="19315" y="6087"/>
                    </a:cubicBezTo>
                    <a:cubicBezTo>
                      <a:pt x="16002" y="6087"/>
                      <a:pt x="13379" y="7088"/>
                      <a:pt x="11412" y="9054"/>
                    </a:cubicBezTo>
                    <a:cubicBezTo>
                      <a:pt x="9411" y="11020"/>
                      <a:pt x="8410" y="13745"/>
                      <a:pt x="8410" y="17229"/>
                    </a:cubicBezTo>
                    <a:lnTo>
                      <a:pt x="1405" y="16504"/>
                    </a:lnTo>
                    <a:cubicBezTo>
                      <a:pt x="1853" y="11296"/>
                      <a:pt x="3648" y="7329"/>
                      <a:pt x="6822" y="4569"/>
                    </a:cubicBezTo>
                    <a:cubicBezTo>
                      <a:pt x="9928" y="1844"/>
                      <a:pt x="14138" y="465"/>
                      <a:pt x="19453" y="430"/>
                    </a:cubicBezTo>
                    <a:cubicBezTo>
                      <a:pt x="24767" y="465"/>
                      <a:pt x="29011" y="1948"/>
                      <a:pt x="32117" y="4880"/>
                    </a:cubicBezTo>
                    <a:cubicBezTo>
                      <a:pt x="35223" y="7846"/>
                      <a:pt x="36776" y="11503"/>
                      <a:pt x="36810" y="15849"/>
                    </a:cubicBezTo>
                    <a:cubicBezTo>
                      <a:pt x="36776" y="18126"/>
                      <a:pt x="36327" y="20299"/>
                      <a:pt x="35430" y="22437"/>
                    </a:cubicBezTo>
                    <a:cubicBezTo>
                      <a:pt x="34533" y="24576"/>
                      <a:pt x="33014" y="26853"/>
                      <a:pt x="30909" y="29233"/>
                    </a:cubicBezTo>
                    <a:cubicBezTo>
                      <a:pt x="28770" y="31613"/>
                      <a:pt x="25250" y="34855"/>
                      <a:pt x="20384" y="38995"/>
                    </a:cubicBezTo>
                    <a:cubicBezTo>
                      <a:pt x="16243" y="42444"/>
                      <a:pt x="13621" y="44790"/>
                      <a:pt x="12447" y="46031"/>
                    </a:cubicBezTo>
                    <a:cubicBezTo>
                      <a:pt x="11274" y="47273"/>
                      <a:pt x="10308" y="48515"/>
                      <a:pt x="958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30DA31AD-C195-DD24-16DF-884C5B1FE4AA}"/>
                  </a:ext>
                </a:extLst>
              </p:cNvPr>
              <p:cNvSpPr/>
              <p:nvPr/>
            </p:nvSpPr>
            <p:spPr>
              <a:xfrm>
                <a:off x="1422353" y="5184780"/>
                <a:ext cx="36269" cy="56811"/>
              </a:xfrm>
              <a:custGeom>
                <a:avLst/>
                <a:gdLst>
                  <a:gd name="connsiteX0" fmla="*/ 89 w 36269"/>
                  <a:gd name="connsiteY0" fmla="*/ 28853 h 56811"/>
                  <a:gd name="connsiteX1" fmla="*/ 2091 w 36269"/>
                  <a:gd name="connsiteY1" fmla="*/ 12986 h 56811"/>
                  <a:gd name="connsiteX2" fmla="*/ 8130 w 36269"/>
                  <a:gd name="connsiteY2" fmla="*/ 3707 h 56811"/>
                  <a:gd name="connsiteX3" fmla="*/ 18206 w 36269"/>
                  <a:gd name="connsiteY3" fmla="*/ 430 h 56811"/>
                  <a:gd name="connsiteX4" fmla="*/ 26074 w 36269"/>
                  <a:gd name="connsiteY4" fmla="*/ 2224 h 56811"/>
                  <a:gd name="connsiteX5" fmla="*/ 31630 w 36269"/>
                  <a:gd name="connsiteY5" fmla="*/ 7432 h 56811"/>
                  <a:gd name="connsiteX6" fmla="*/ 35081 w 36269"/>
                  <a:gd name="connsiteY6" fmla="*/ 15711 h 56811"/>
                  <a:gd name="connsiteX7" fmla="*/ 36358 w 36269"/>
                  <a:gd name="connsiteY7" fmla="*/ 28853 h 56811"/>
                  <a:gd name="connsiteX8" fmla="*/ 34322 w 36269"/>
                  <a:gd name="connsiteY8" fmla="*/ 44652 h 56811"/>
                  <a:gd name="connsiteX9" fmla="*/ 28317 w 36269"/>
                  <a:gd name="connsiteY9" fmla="*/ 53965 h 56811"/>
                  <a:gd name="connsiteX10" fmla="*/ 18206 w 36269"/>
                  <a:gd name="connsiteY10" fmla="*/ 57242 h 56811"/>
                  <a:gd name="connsiteX11" fmla="*/ 5576 w 36269"/>
                  <a:gd name="connsiteY11" fmla="*/ 51447 h 56811"/>
                  <a:gd name="connsiteX12" fmla="*/ 89 w 36269"/>
                  <a:gd name="connsiteY12" fmla="*/ 28853 h 56811"/>
                  <a:gd name="connsiteX13" fmla="*/ 7094 w 36269"/>
                  <a:gd name="connsiteY13" fmla="*/ 28853 h 56811"/>
                  <a:gd name="connsiteX14" fmla="*/ 10304 w 36269"/>
                  <a:gd name="connsiteY14" fmla="*/ 47101 h 56811"/>
                  <a:gd name="connsiteX15" fmla="*/ 18206 w 36269"/>
                  <a:gd name="connsiteY15" fmla="*/ 51619 h 56811"/>
                  <a:gd name="connsiteX16" fmla="*/ 26143 w 36269"/>
                  <a:gd name="connsiteY16" fmla="*/ 47066 h 56811"/>
                  <a:gd name="connsiteX17" fmla="*/ 29352 w 36269"/>
                  <a:gd name="connsiteY17" fmla="*/ 28853 h 56811"/>
                  <a:gd name="connsiteX18" fmla="*/ 26143 w 36269"/>
                  <a:gd name="connsiteY18" fmla="*/ 10606 h 56811"/>
                  <a:gd name="connsiteX19" fmla="*/ 18137 w 36269"/>
                  <a:gd name="connsiteY19" fmla="*/ 6087 h 56811"/>
                  <a:gd name="connsiteX20" fmla="*/ 10614 w 36269"/>
                  <a:gd name="connsiteY20" fmla="*/ 10054 h 56811"/>
                  <a:gd name="connsiteX21" fmla="*/ 709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89" y="28853"/>
                    </a:moveTo>
                    <a:cubicBezTo>
                      <a:pt x="55" y="22299"/>
                      <a:pt x="710" y="17022"/>
                      <a:pt x="2091" y="12986"/>
                    </a:cubicBezTo>
                    <a:cubicBezTo>
                      <a:pt x="3402" y="8985"/>
                      <a:pt x="5438" y="5880"/>
                      <a:pt x="8130" y="3707"/>
                    </a:cubicBezTo>
                    <a:cubicBezTo>
                      <a:pt x="10787" y="1534"/>
                      <a:pt x="14134" y="465"/>
                      <a:pt x="18206" y="430"/>
                    </a:cubicBezTo>
                    <a:cubicBezTo>
                      <a:pt x="21174" y="465"/>
                      <a:pt x="23796" y="1051"/>
                      <a:pt x="26074" y="2224"/>
                    </a:cubicBezTo>
                    <a:cubicBezTo>
                      <a:pt x="28317" y="3431"/>
                      <a:pt x="30180" y="5156"/>
                      <a:pt x="31630" y="7432"/>
                    </a:cubicBezTo>
                    <a:cubicBezTo>
                      <a:pt x="33079" y="9709"/>
                      <a:pt x="34218" y="12469"/>
                      <a:pt x="35081" y="15711"/>
                    </a:cubicBezTo>
                    <a:cubicBezTo>
                      <a:pt x="35909" y="18954"/>
                      <a:pt x="36323" y="23334"/>
                      <a:pt x="36358" y="28853"/>
                    </a:cubicBezTo>
                    <a:cubicBezTo>
                      <a:pt x="36323" y="35373"/>
                      <a:pt x="35667" y="40650"/>
                      <a:pt x="34322" y="44652"/>
                    </a:cubicBezTo>
                    <a:cubicBezTo>
                      <a:pt x="32976" y="48687"/>
                      <a:pt x="30974" y="51792"/>
                      <a:pt x="28317" y="53965"/>
                    </a:cubicBezTo>
                    <a:cubicBezTo>
                      <a:pt x="25625" y="56138"/>
                      <a:pt x="22244" y="57207"/>
                      <a:pt x="18206" y="57242"/>
                    </a:cubicBezTo>
                    <a:cubicBezTo>
                      <a:pt x="12823" y="57207"/>
                      <a:pt x="8613" y="55310"/>
                      <a:pt x="5576" y="51447"/>
                    </a:cubicBezTo>
                    <a:cubicBezTo>
                      <a:pt x="1884" y="46859"/>
                      <a:pt x="55" y="39305"/>
                      <a:pt x="89" y="28853"/>
                    </a:cubicBezTo>
                    <a:close/>
                    <a:moveTo>
                      <a:pt x="7094" y="28853"/>
                    </a:moveTo>
                    <a:cubicBezTo>
                      <a:pt x="7094" y="37994"/>
                      <a:pt x="8164" y="44100"/>
                      <a:pt x="10304" y="47101"/>
                    </a:cubicBezTo>
                    <a:cubicBezTo>
                      <a:pt x="12443" y="50136"/>
                      <a:pt x="15066" y="51619"/>
                      <a:pt x="18206" y="51619"/>
                    </a:cubicBezTo>
                    <a:cubicBezTo>
                      <a:pt x="21346" y="51619"/>
                      <a:pt x="24003" y="50102"/>
                      <a:pt x="26143" y="47066"/>
                    </a:cubicBezTo>
                    <a:cubicBezTo>
                      <a:pt x="28282" y="44031"/>
                      <a:pt x="29352" y="37960"/>
                      <a:pt x="29352" y="28853"/>
                    </a:cubicBezTo>
                    <a:cubicBezTo>
                      <a:pt x="29352" y="19678"/>
                      <a:pt x="28282" y="13607"/>
                      <a:pt x="26143" y="10606"/>
                    </a:cubicBezTo>
                    <a:cubicBezTo>
                      <a:pt x="24003" y="7605"/>
                      <a:pt x="21312" y="6087"/>
                      <a:pt x="18137" y="6087"/>
                    </a:cubicBezTo>
                    <a:cubicBezTo>
                      <a:pt x="14962" y="6087"/>
                      <a:pt x="12478" y="7432"/>
                      <a:pt x="10614" y="10054"/>
                    </a:cubicBezTo>
                    <a:cubicBezTo>
                      <a:pt x="8268" y="13503"/>
                      <a:pt x="7094" y="19747"/>
                      <a:pt x="709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1E54FD03-E7D3-9EB5-CBDB-66085E1744D9}"/>
                  </a:ext>
                </a:extLst>
              </p:cNvPr>
              <p:cNvSpPr/>
              <p:nvPr/>
            </p:nvSpPr>
            <p:spPr>
              <a:xfrm>
                <a:off x="1465589" y="5184780"/>
                <a:ext cx="36269" cy="56811"/>
              </a:xfrm>
              <a:custGeom>
                <a:avLst/>
                <a:gdLst>
                  <a:gd name="connsiteX0" fmla="*/ 94 w 36269"/>
                  <a:gd name="connsiteY0" fmla="*/ 28853 h 56811"/>
                  <a:gd name="connsiteX1" fmla="*/ 2095 w 36269"/>
                  <a:gd name="connsiteY1" fmla="*/ 12986 h 56811"/>
                  <a:gd name="connsiteX2" fmla="*/ 8134 w 36269"/>
                  <a:gd name="connsiteY2" fmla="*/ 3707 h 56811"/>
                  <a:gd name="connsiteX3" fmla="*/ 18211 w 36269"/>
                  <a:gd name="connsiteY3" fmla="*/ 430 h 56811"/>
                  <a:gd name="connsiteX4" fmla="*/ 26079 w 36269"/>
                  <a:gd name="connsiteY4" fmla="*/ 2224 h 56811"/>
                  <a:gd name="connsiteX5" fmla="*/ 31635 w 36269"/>
                  <a:gd name="connsiteY5" fmla="*/ 7432 h 56811"/>
                  <a:gd name="connsiteX6" fmla="*/ 35086 w 36269"/>
                  <a:gd name="connsiteY6" fmla="*/ 15711 h 56811"/>
                  <a:gd name="connsiteX7" fmla="*/ 36362 w 36269"/>
                  <a:gd name="connsiteY7" fmla="*/ 28853 h 56811"/>
                  <a:gd name="connsiteX8" fmla="*/ 34326 w 36269"/>
                  <a:gd name="connsiteY8" fmla="*/ 44652 h 56811"/>
                  <a:gd name="connsiteX9" fmla="*/ 28322 w 36269"/>
                  <a:gd name="connsiteY9" fmla="*/ 53965 h 56811"/>
                  <a:gd name="connsiteX10" fmla="*/ 18211 w 36269"/>
                  <a:gd name="connsiteY10" fmla="*/ 57242 h 56811"/>
                  <a:gd name="connsiteX11" fmla="*/ 5581 w 36269"/>
                  <a:gd name="connsiteY11" fmla="*/ 51447 h 56811"/>
                  <a:gd name="connsiteX12" fmla="*/ 94 w 36269"/>
                  <a:gd name="connsiteY12" fmla="*/ 28853 h 56811"/>
                  <a:gd name="connsiteX13" fmla="*/ 7099 w 36269"/>
                  <a:gd name="connsiteY13" fmla="*/ 28853 h 56811"/>
                  <a:gd name="connsiteX14" fmla="*/ 10309 w 36269"/>
                  <a:gd name="connsiteY14" fmla="*/ 47101 h 56811"/>
                  <a:gd name="connsiteX15" fmla="*/ 18211 w 36269"/>
                  <a:gd name="connsiteY15" fmla="*/ 51619 h 56811"/>
                  <a:gd name="connsiteX16" fmla="*/ 26148 w 36269"/>
                  <a:gd name="connsiteY16" fmla="*/ 47066 h 56811"/>
                  <a:gd name="connsiteX17" fmla="*/ 29357 w 36269"/>
                  <a:gd name="connsiteY17" fmla="*/ 28853 h 56811"/>
                  <a:gd name="connsiteX18" fmla="*/ 26148 w 36269"/>
                  <a:gd name="connsiteY18" fmla="*/ 10606 h 56811"/>
                  <a:gd name="connsiteX19" fmla="*/ 18142 w 36269"/>
                  <a:gd name="connsiteY19" fmla="*/ 6087 h 56811"/>
                  <a:gd name="connsiteX20" fmla="*/ 10619 w 36269"/>
                  <a:gd name="connsiteY20" fmla="*/ 10054 h 56811"/>
                  <a:gd name="connsiteX21" fmla="*/ 709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94" y="28853"/>
                    </a:moveTo>
                    <a:cubicBezTo>
                      <a:pt x="59" y="22299"/>
                      <a:pt x="715" y="17022"/>
                      <a:pt x="2095" y="12986"/>
                    </a:cubicBezTo>
                    <a:cubicBezTo>
                      <a:pt x="3407" y="8985"/>
                      <a:pt x="5443" y="5880"/>
                      <a:pt x="8134" y="3707"/>
                    </a:cubicBezTo>
                    <a:cubicBezTo>
                      <a:pt x="10792" y="1534"/>
                      <a:pt x="14139" y="465"/>
                      <a:pt x="18211" y="430"/>
                    </a:cubicBezTo>
                    <a:cubicBezTo>
                      <a:pt x="21179" y="465"/>
                      <a:pt x="23801" y="1051"/>
                      <a:pt x="26079" y="2224"/>
                    </a:cubicBezTo>
                    <a:cubicBezTo>
                      <a:pt x="28322" y="3431"/>
                      <a:pt x="30185" y="5156"/>
                      <a:pt x="31635" y="7432"/>
                    </a:cubicBezTo>
                    <a:cubicBezTo>
                      <a:pt x="33084" y="9709"/>
                      <a:pt x="34223" y="12469"/>
                      <a:pt x="35086" y="15711"/>
                    </a:cubicBezTo>
                    <a:cubicBezTo>
                      <a:pt x="35914" y="18954"/>
                      <a:pt x="36328" y="23334"/>
                      <a:pt x="36362" y="28853"/>
                    </a:cubicBezTo>
                    <a:cubicBezTo>
                      <a:pt x="36328" y="35373"/>
                      <a:pt x="35672" y="40650"/>
                      <a:pt x="34326" y="44652"/>
                    </a:cubicBezTo>
                    <a:cubicBezTo>
                      <a:pt x="32981" y="48687"/>
                      <a:pt x="30979" y="51792"/>
                      <a:pt x="28322" y="53965"/>
                    </a:cubicBezTo>
                    <a:cubicBezTo>
                      <a:pt x="25630" y="56138"/>
                      <a:pt x="22248" y="57207"/>
                      <a:pt x="18211" y="57242"/>
                    </a:cubicBezTo>
                    <a:cubicBezTo>
                      <a:pt x="12828" y="57207"/>
                      <a:pt x="8618" y="55310"/>
                      <a:pt x="5581" y="51447"/>
                    </a:cubicBezTo>
                    <a:cubicBezTo>
                      <a:pt x="1888" y="46859"/>
                      <a:pt x="59" y="39305"/>
                      <a:pt x="94" y="28853"/>
                    </a:cubicBezTo>
                    <a:close/>
                    <a:moveTo>
                      <a:pt x="7099" y="28853"/>
                    </a:moveTo>
                    <a:cubicBezTo>
                      <a:pt x="7099" y="37994"/>
                      <a:pt x="8169" y="44100"/>
                      <a:pt x="10309" y="47101"/>
                    </a:cubicBezTo>
                    <a:cubicBezTo>
                      <a:pt x="12448" y="50136"/>
                      <a:pt x="15071" y="51619"/>
                      <a:pt x="18211" y="51619"/>
                    </a:cubicBezTo>
                    <a:cubicBezTo>
                      <a:pt x="21351" y="51619"/>
                      <a:pt x="24008" y="50102"/>
                      <a:pt x="26148" y="47066"/>
                    </a:cubicBezTo>
                    <a:cubicBezTo>
                      <a:pt x="28287" y="44031"/>
                      <a:pt x="29357" y="37960"/>
                      <a:pt x="29357" y="28853"/>
                    </a:cubicBezTo>
                    <a:cubicBezTo>
                      <a:pt x="29357" y="19678"/>
                      <a:pt x="28287" y="13607"/>
                      <a:pt x="26148" y="10606"/>
                    </a:cubicBezTo>
                    <a:cubicBezTo>
                      <a:pt x="24008" y="7605"/>
                      <a:pt x="21317" y="6087"/>
                      <a:pt x="18142" y="6087"/>
                    </a:cubicBezTo>
                    <a:cubicBezTo>
                      <a:pt x="14967" y="6087"/>
                      <a:pt x="12483" y="7432"/>
                      <a:pt x="10619" y="10054"/>
                    </a:cubicBezTo>
                    <a:cubicBezTo>
                      <a:pt x="8273" y="13503"/>
                      <a:pt x="7099" y="19747"/>
                      <a:pt x="709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2DD4010E-4EF4-5328-C4BC-2F6DA4D9E148}"/>
                  </a:ext>
                </a:extLst>
              </p:cNvPr>
              <p:cNvSpPr/>
              <p:nvPr/>
            </p:nvSpPr>
            <p:spPr>
              <a:xfrm>
                <a:off x="1508515" y="5184780"/>
                <a:ext cx="36752" cy="56811"/>
              </a:xfrm>
              <a:custGeom>
                <a:avLst/>
                <a:gdLst>
                  <a:gd name="connsiteX0" fmla="*/ 35849 w 36752"/>
                  <a:gd name="connsiteY0" fmla="*/ 14262 h 56811"/>
                  <a:gd name="connsiteX1" fmla="*/ 29051 w 36752"/>
                  <a:gd name="connsiteY1" fmla="*/ 14814 h 56811"/>
                  <a:gd name="connsiteX2" fmla="*/ 26463 w 36752"/>
                  <a:gd name="connsiteY2" fmla="*/ 8950 h 56811"/>
                  <a:gd name="connsiteX3" fmla="*/ 19630 w 36752"/>
                  <a:gd name="connsiteY3" fmla="*/ 6053 h 56811"/>
                  <a:gd name="connsiteX4" fmla="*/ 13901 w 36752"/>
                  <a:gd name="connsiteY4" fmla="*/ 7846 h 56811"/>
                  <a:gd name="connsiteX5" fmla="*/ 8829 w 36752"/>
                  <a:gd name="connsiteY5" fmla="*/ 14745 h 56811"/>
                  <a:gd name="connsiteX6" fmla="*/ 6896 w 36752"/>
                  <a:gd name="connsiteY6" fmla="*/ 27577 h 56811"/>
                  <a:gd name="connsiteX7" fmla="*/ 12901 w 36752"/>
                  <a:gd name="connsiteY7" fmla="*/ 22023 h 56811"/>
                  <a:gd name="connsiteX8" fmla="*/ 20389 w 36752"/>
                  <a:gd name="connsiteY8" fmla="*/ 20195 h 56811"/>
                  <a:gd name="connsiteX9" fmla="*/ 32018 w 36752"/>
                  <a:gd name="connsiteY9" fmla="*/ 25231 h 56811"/>
                  <a:gd name="connsiteX10" fmla="*/ 36850 w 36752"/>
                  <a:gd name="connsiteY10" fmla="*/ 38201 h 56811"/>
                  <a:gd name="connsiteX11" fmla="*/ 34572 w 36752"/>
                  <a:gd name="connsiteY11" fmla="*/ 47963 h 56811"/>
                  <a:gd name="connsiteX12" fmla="*/ 28361 w 36752"/>
                  <a:gd name="connsiteY12" fmla="*/ 54862 h 56811"/>
                  <a:gd name="connsiteX13" fmla="*/ 19423 w 36752"/>
                  <a:gd name="connsiteY13" fmla="*/ 57242 h 56811"/>
                  <a:gd name="connsiteX14" fmla="*/ 5481 w 36752"/>
                  <a:gd name="connsiteY14" fmla="*/ 50964 h 56811"/>
                  <a:gd name="connsiteX15" fmla="*/ 98 w 36752"/>
                  <a:gd name="connsiteY15" fmla="*/ 30233 h 56811"/>
                  <a:gd name="connsiteX16" fmla="*/ 6034 w 36752"/>
                  <a:gd name="connsiteY16" fmla="*/ 6812 h 56811"/>
                  <a:gd name="connsiteX17" fmla="*/ 20044 w 36752"/>
                  <a:gd name="connsiteY17" fmla="*/ 430 h 56811"/>
                  <a:gd name="connsiteX18" fmla="*/ 30811 w 36752"/>
                  <a:gd name="connsiteY18" fmla="*/ 4121 h 56811"/>
                  <a:gd name="connsiteX19" fmla="*/ 35849 w 36752"/>
                  <a:gd name="connsiteY19" fmla="*/ 14262 h 56811"/>
                  <a:gd name="connsiteX20" fmla="*/ 7932 w 36752"/>
                  <a:gd name="connsiteY20" fmla="*/ 38270 h 56811"/>
                  <a:gd name="connsiteX21" fmla="*/ 9415 w 36752"/>
                  <a:gd name="connsiteY21" fmla="*/ 45031 h 56811"/>
                  <a:gd name="connsiteX22" fmla="*/ 13625 w 36752"/>
                  <a:gd name="connsiteY22" fmla="*/ 49929 h 56811"/>
                  <a:gd name="connsiteX23" fmla="*/ 19285 w 36752"/>
                  <a:gd name="connsiteY23" fmla="*/ 51619 h 56811"/>
                  <a:gd name="connsiteX24" fmla="*/ 26739 w 36752"/>
                  <a:gd name="connsiteY24" fmla="*/ 48135 h 56811"/>
                  <a:gd name="connsiteX25" fmla="*/ 29844 w 36752"/>
                  <a:gd name="connsiteY25" fmla="*/ 38615 h 56811"/>
                  <a:gd name="connsiteX26" fmla="*/ 26773 w 36752"/>
                  <a:gd name="connsiteY26" fmla="*/ 29543 h 56811"/>
                  <a:gd name="connsiteX27" fmla="*/ 19043 w 36752"/>
                  <a:gd name="connsiteY27" fmla="*/ 26232 h 56811"/>
                  <a:gd name="connsiteX28" fmla="*/ 11141 w 36752"/>
                  <a:gd name="connsiteY28" fmla="*/ 29543 h 56811"/>
                  <a:gd name="connsiteX29" fmla="*/ 7932 w 36752"/>
                  <a:gd name="connsiteY29" fmla="*/ 3827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52" h="56811">
                    <a:moveTo>
                      <a:pt x="35849" y="14262"/>
                    </a:moveTo>
                    <a:lnTo>
                      <a:pt x="29051" y="14814"/>
                    </a:lnTo>
                    <a:cubicBezTo>
                      <a:pt x="28430" y="12158"/>
                      <a:pt x="27567" y="10192"/>
                      <a:pt x="26463" y="8950"/>
                    </a:cubicBezTo>
                    <a:cubicBezTo>
                      <a:pt x="24599" y="7053"/>
                      <a:pt x="22322" y="6087"/>
                      <a:pt x="19630" y="6053"/>
                    </a:cubicBezTo>
                    <a:cubicBezTo>
                      <a:pt x="17456" y="6087"/>
                      <a:pt x="15523" y="6674"/>
                      <a:pt x="13901" y="7846"/>
                    </a:cubicBezTo>
                    <a:cubicBezTo>
                      <a:pt x="11727" y="9433"/>
                      <a:pt x="10037" y="11744"/>
                      <a:pt x="8829" y="14745"/>
                    </a:cubicBezTo>
                    <a:cubicBezTo>
                      <a:pt x="7552" y="17746"/>
                      <a:pt x="6931" y="22023"/>
                      <a:pt x="6896" y="27577"/>
                    </a:cubicBezTo>
                    <a:cubicBezTo>
                      <a:pt x="8518" y="25093"/>
                      <a:pt x="10520" y="23231"/>
                      <a:pt x="12901" y="22023"/>
                    </a:cubicBezTo>
                    <a:cubicBezTo>
                      <a:pt x="15282" y="20816"/>
                      <a:pt x="17766" y="20230"/>
                      <a:pt x="20389" y="20195"/>
                    </a:cubicBezTo>
                    <a:cubicBezTo>
                      <a:pt x="24910" y="20230"/>
                      <a:pt x="28775" y="21885"/>
                      <a:pt x="32018" y="25231"/>
                    </a:cubicBezTo>
                    <a:cubicBezTo>
                      <a:pt x="35193" y="28577"/>
                      <a:pt x="36815" y="32924"/>
                      <a:pt x="36850" y="38201"/>
                    </a:cubicBezTo>
                    <a:cubicBezTo>
                      <a:pt x="36815" y="41720"/>
                      <a:pt x="36056" y="44962"/>
                      <a:pt x="34572" y="47963"/>
                    </a:cubicBezTo>
                    <a:cubicBezTo>
                      <a:pt x="33054" y="50964"/>
                      <a:pt x="30983" y="53275"/>
                      <a:pt x="28361" y="54862"/>
                    </a:cubicBezTo>
                    <a:cubicBezTo>
                      <a:pt x="25703" y="56449"/>
                      <a:pt x="22736" y="57207"/>
                      <a:pt x="19423" y="57242"/>
                    </a:cubicBezTo>
                    <a:cubicBezTo>
                      <a:pt x="13694" y="57207"/>
                      <a:pt x="9036" y="55138"/>
                      <a:pt x="5481" y="50964"/>
                    </a:cubicBezTo>
                    <a:cubicBezTo>
                      <a:pt x="1858" y="46790"/>
                      <a:pt x="64" y="39891"/>
                      <a:pt x="98" y="30233"/>
                    </a:cubicBezTo>
                    <a:cubicBezTo>
                      <a:pt x="64" y="19540"/>
                      <a:pt x="2031" y="11710"/>
                      <a:pt x="6034" y="6812"/>
                    </a:cubicBezTo>
                    <a:cubicBezTo>
                      <a:pt x="9484" y="2569"/>
                      <a:pt x="14178" y="465"/>
                      <a:pt x="20044" y="430"/>
                    </a:cubicBezTo>
                    <a:cubicBezTo>
                      <a:pt x="24427" y="465"/>
                      <a:pt x="28015" y="1672"/>
                      <a:pt x="30811" y="4121"/>
                    </a:cubicBezTo>
                    <a:cubicBezTo>
                      <a:pt x="33606" y="6570"/>
                      <a:pt x="35262" y="9951"/>
                      <a:pt x="35849" y="14262"/>
                    </a:cubicBezTo>
                    <a:close/>
                    <a:moveTo>
                      <a:pt x="7932" y="38270"/>
                    </a:moveTo>
                    <a:cubicBezTo>
                      <a:pt x="7932" y="40616"/>
                      <a:pt x="8415" y="42892"/>
                      <a:pt x="9415" y="45031"/>
                    </a:cubicBezTo>
                    <a:cubicBezTo>
                      <a:pt x="10416" y="47204"/>
                      <a:pt x="11831" y="48825"/>
                      <a:pt x="13625" y="49929"/>
                    </a:cubicBezTo>
                    <a:cubicBezTo>
                      <a:pt x="15420" y="51067"/>
                      <a:pt x="17283" y="51619"/>
                      <a:pt x="19285" y="51619"/>
                    </a:cubicBezTo>
                    <a:cubicBezTo>
                      <a:pt x="22149" y="51619"/>
                      <a:pt x="24634" y="50481"/>
                      <a:pt x="26739" y="48135"/>
                    </a:cubicBezTo>
                    <a:cubicBezTo>
                      <a:pt x="28775" y="45824"/>
                      <a:pt x="29810" y="42651"/>
                      <a:pt x="29844" y="38615"/>
                    </a:cubicBezTo>
                    <a:cubicBezTo>
                      <a:pt x="29810" y="34821"/>
                      <a:pt x="28809" y="31785"/>
                      <a:pt x="26773" y="29543"/>
                    </a:cubicBezTo>
                    <a:cubicBezTo>
                      <a:pt x="24703" y="27370"/>
                      <a:pt x="22114" y="26266"/>
                      <a:pt x="19043" y="26232"/>
                    </a:cubicBezTo>
                    <a:cubicBezTo>
                      <a:pt x="15903" y="26266"/>
                      <a:pt x="13280" y="27370"/>
                      <a:pt x="11141" y="29543"/>
                    </a:cubicBezTo>
                    <a:cubicBezTo>
                      <a:pt x="9001" y="31785"/>
                      <a:pt x="7932" y="34683"/>
                      <a:pt x="7932" y="38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Graphic 2">
              <a:extLst>
                <a:ext uri="{FF2B5EF4-FFF2-40B4-BE49-F238E27FC236}">
                  <a16:creationId xmlns:a16="http://schemas.microsoft.com/office/drawing/2014/main" id="{99A027AD-D850-DEA4-D33A-3BA177C9D98E}"/>
                </a:ext>
              </a:extLst>
            </p:cNvPr>
            <p:cNvGrpSpPr/>
            <p:nvPr/>
          </p:nvGrpSpPr>
          <p:grpSpPr>
            <a:xfrm>
              <a:off x="2154212" y="5623574"/>
              <a:ext cx="217998" cy="74118"/>
              <a:chOff x="1618216" y="5184780"/>
              <a:chExt cx="167094" cy="56811"/>
            </a:xfrm>
          </p:grpSpPr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9E1F705B-D706-32AB-1AC0-ADD0C1CD3506}"/>
                  </a:ext>
                </a:extLst>
              </p:cNvPr>
              <p:cNvSpPr/>
              <p:nvPr/>
            </p:nvSpPr>
            <p:spPr>
              <a:xfrm>
                <a:off x="1618216" y="5184780"/>
                <a:ext cx="36796" cy="55845"/>
              </a:xfrm>
              <a:custGeom>
                <a:avLst/>
                <a:gdLst>
                  <a:gd name="connsiteX0" fmla="*/ 36907 w 36796"/>
                  <a:gd name="connsiteY0" fmla="*/ 49722 h 55845"/>
                  <a:gd name="connsiteX1" fmla="*/ 36907 w 36796"/>
                  <a:gd name="connsiteY1" fmla="*/ 56276 h 55845"/>
                  <a:gd name="connsiteX2" fmla="*/ 120 w 36796"/>
                  <a:gd name="connsiteY2" fmla="*/ 56276 h 55845"/>
                  <a:gd name="connsiteX3" fmla="*/ 914 w 36796"/>
                  <a:gd name="connsiteY3" fmla="*/ 51516 h 55845"/>
                  <a:gd name="connsiteX4" fmla="*/ 5400 w 36796"/>
                  <a:gd name="connsiteY4" fmla="*/ 44134 h 55845"/>
                  <a:gd name="connsiteX5" fmla="*/ 14372 w 36796"/>
                  <a:gd name="connsiteY5" fmla="*/ 35718 h 55845"/>
                  <a:gd name="connsiteX6" fmla="*/ 26623 w 36796"/>
                  <a:gd name="connsiteY6" fmla="*/ 23921 h 55845"/>
                  <a:gd name="connsiteX7" fmla="*/ 29798 w 36796"/>
                  <a:gd name="connsiteY7" fmla="*/ 15711 h 55845"/>
                  <a:gd name="connsiteX8" fmla="*/ 26899 w 36796"/>
                  <a:gd name="connsiteY8" fmla="*/ 8881 h 55845"/>
                  <a:gd name="connsiteX9" fmla="*/ 19342 w 36796"/>
                  <a:gd name="connsiteY9" fmla="*/ 6087 h 55845"/>
                  <a:gd name="connsiteX10" fmla="*/ 11439 w 36796"/>
                  <a:gd name="connsiteY10" fmla="*/ 9054 h 55845"/>
                  <a:gd name="connsiteX11" fmla="*/ 8437 w 36796"/>
                  <a:gd name="connsiteY11" fmla="*/ 17229 h 55845"/>
                  <a:gd name="connsiteX12" fmla="*/ 1432 w 36796"/>
                  <a:gd name="connsiteY12" fmla="*/ 16504 h 55845"/>
                  <a:gd name="connsiteX13" fmla="*/ 6850 w 36796"/>
                  <a:gd name="connsiteY13" fmla="*/ 4569 h 55845"/>
                  <a:gd name="connsiteX14" fmla="*/ 19480 w 36796"/>
                  <a:gd name="connsiteY14" fmla="*/ 430 h 55845"/>
                  <a:gd name="connsiteX15" fmla="*/ 32144 w 36796"/>
                  <a:gd name="connsiteY15" fmla="*/ 4880 h 55845"/>
                  <a:gd name="connsiteX16" fmla="*/ 36838 w 36796"/>
                  <a:gd name="connsiteY16" fmla="*/ 15849 h 55845"/>
                  <a:gd name="connsiteX17" fmla="*/ 35457 w 36796"/>
                  <a:gd name="connsiteY17" fmla="*/ 22437 h 55845"/>
                  <a:gd name="connsiteX18" fmla="*/ 30937 w 36796"/>
                  <a:gd name="connsiteY18" fmla="*/ 29233 h 55845"/>
                  <a:gd name="connsiteX19" fmla="*/ 20411 w 36796"/>
                  <a:gd name="connsiteY19" fmla="*/ 38995 h 55845"/>
                  <a:gd name="connsiteX20" fmla="*/ 12474 w 36796"/>
                  <a:gd name="connsiteY20" fmla="*/ 46031 h 55845"/>
                  <a:gd name="connsiteX21" fmla="*/ 9610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07" y="49722"/>
                    </a:moveTo>
                    <a:lnTo>
                      <a:pt x="36907" y="56276"/>
                    </a:lnTo>
                    <a:lnTo>
                      <a:pt x="120" y="56276"/>
                    </a:lnTo>
                    <a:cubicBezTo>
                      <a:pt x="51" y="54620"/>
                      <a:pt x="328" y="53034"/>
                      <a:pt x="914" y="51516"/>
                    </a:cubicBezTo>
                    <a:cubicBezTo>
                      <a:pt x="1846" y="49032"/>
                      <a:pt x="3330" y="46583"/>
                      <a:pt x="5400" y="44134"/>
                    </a:cubicBezTo>
                    <a:cubicBezTo>
                      <a:pt x="7436" y="41720"/>
                      <a:pt x="10438" y="38926"/>
                      <a:pt x="14372" y="35718"/>
                    </a:cubicBezTo>
                    <a:cubicBezTo>
                      <a:pt x="20411" y="30785"/>
                      <a:pt x="24483" y="26853"/>
                      <a:pt x="26623" y="23921"/>
                    </a:cubicBezTo>
                    <a:cubicBezTo>
                      <a:pt x="28693" y="21058"/>
                      <a:pt x="29763" y="18298"/>
                      <a:pt x="29798" y="15711"/>
                    </a:cubicBezTo>
                    <a:cubicBezTo>
                      <a:pt x="29763" y="13020"/>
                      <a:pt x="28797" y="10744"/>
                      <a:pt x="26899" y="8881"/>
                    </a:cubicBezTo>
                    <a:cubicBezTo>
                      <a:pt x="24932" y="7019"/>
                      <a:pt x="22413" y="6087"/>
                      <a:pt x="19342" y="6087"/>
                    </a:cubicBezTo>
                    <a:cubicBezTo>
                      <a:pt x="16029" y="6087"/>
                      <a:pt x="13406" y="7088"/>
                      <a:pt x="11439" y="9054"/>
                    </a:cubicBezTo>
                    <a:cubicBezTo>
                      <a:pt x="9438" y="11020"/>
                      <a:pt x="8437" y="13745"/>
                      <a:pt x="8437" y="17229"/>
                    </a:cubicBezTo>
                    <a:lnTo>
                      <a:pt x="1432" y="16504"/>
                    </a:lnTo>
                    <a:cubicBezTo>
                      <a:pt x="1880" y="11296"/>
                      <a:pt x="3675" y="7329"/>
                      <a:pt x="6850" y="4569"/>
                    </a:cubicBezTo>
                    <a:cubicBezTo>
                      <a:pt x="9955" y="1844"/>
                      <a:pt x="14165" y="465"/>
                      <a:pt x="19480" y="430"/>
                    </a:cubicBezTo>
                    <a:cubicBezTo>
                      <a:pt x="24794" y="465"/>
                      <a:pt x="29039" y="1948"/>
                      <a:pt x="32144" y="4880"/>
                    </a:cubicBezTo>
                    <a:cubicBezTo>
                      <a:pt x="35250" y="7846"/>
                      <a:pt x="36803" y="11503"/>
                      <a:pt x="36838" y="15849"/>
                    </a:cubicBezTo>
                    <a:cubicBezTo>
                      <a:pt x="36803" y="18126"/>
                      <a:pt x="36354" y="20299"/>
                      <a:pt x="35457" y="22437"/>
                    </a:cubicBezTo>
                    <a:cubicBezTo>
                      <a:pt x="34560" y="24576"/>
                      <a:pt x="33042" y="26853"/>
                      <a:pt x="30937" y="29233"/>
                    </a:cubicBezTo>
                    <a:cubicBezTo>
                      <a:pt x="28797" y="31613"/>
                      <a:pt x="25277" y="34855"/>
                      <a:pt x="20411" y="38995"/>
                    </a:cubicBezTo>
                    <a:cubicBezTo>
                      <a:pt x="16270" y="42444"/>
                      <a:pt x="13648" y="44790"/>
                      <a:pt x="12474" y="46031"/>
                    </a:cubicBezTo>
                    <a:cubicBezTo>
                      <a:pt x="11301" y="47273"/>
                      <a:pt x="10335" y="48515"/>
                      <a:pt x="9610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77F32F6F-6032-F43C-F33F-332881EC0EB3}"/>
                  </a:ext>
                </a:extLst>
              </p:cNvPr>
              <p:cNvSpPr/>
              <p:nvPr/>
            </p:nvSpPr>
            <p:spPr>
              <a:xfrm>
                <a:off x="1662357" y="5184780"/>
                <a:ext cx="36269" cy="56811"/>
              </a:xfrm>
              <a:custGeom>
                <a:avLst/>
                <a:gdLst>
                  <a:gd name="connsiteX0" fmla="*/ 116 w 36269"/>
                  <a:gd name="connsiteY0" fmla="*/ 28853 h 56811"/>
                  <a:gd name="connsiteX1" fmla="*/ 2118 w 36269"/>
                  <a:gd name="connsiteY1" fmla="*/ 12986 h 56811"/>
                  <a:gd name="connsiteX2" fmla="*/ 8157 w 36269"/>
                  <a:gd name="connsiteY2" fmla="*/ 3707 h 56811"/>
                  <a:gd name="connsiteX3" fmla="*/ 18233 w 36269"/>
                  <a:gd name="connsiteY3" fmla="*/ 430 h 56811"/>
                  <a:gd name="connsiteX4" fmla="*/ 26101 w 36269"/>
                  <a:gd name="connsiteY4" fmla="*/ 2224 h 56811"/>
                  <a:gd name="connsiteX5" fmla="*/ 31657 w 36269"/>
                  <a:gd name="connsiteY5" fmla="*/ 7432 h 56811"/>
                  <a:gd name="connsiteX6" fmla="*/ 35108 w 36269"/>
                  <a:gd name="connsiteY6" fmla="*/ 15711 h 56811"/>
                  <a:gd name="connsiteX7" fmla="*/ 36385 w 36269"/>
                  <a:gd name="connsiteY7" fmla="*/ 28853 h 56811"/>
                  <a:gd name="connsiteX8" fmla="*/ 34349 w 36269"/>
                  <a:gd name="connsiteY8" fmla="*/ 44652 h 56811"/>
                  <a:gd name="connsiteX9" fmla="*/ 28344 w 36269"/>
                  <a:gd name="connsiteY9" fmla="*/ 53965 h 56811"/>
                  <a:gd name="connsiteX10" fmla="*/ 18233 w 36269"/>
                  <a:gd name="connsiteY10" fmla="*/ 57242 h 56811"/>
                  <a:gd name="connsiteX11" fmla="*/ 5603 w 36269"/>
                  <a:gd name="connsiteY11" fmla="*/ 51447 h 56811"/>
                  <a:gd name="connsiteX12" fmla="*/ 116 w 36269"/>
                  <a:gd name="connsiteY12" fmla="*/ 28853 h 56811"/>
                  <a:gd name="connsiteX13" fmla="*/ 7122 w 36269"/>
                  <a:gd name="connsiteY13" fmla="*/ 28853 h 56811"/>
                  <a:gd name="connsiteX14" fmla="*/ 10331 w 36269"/>
                  <a:gd name="connsiteY14" fmla="*/ 47101 h 56811"/>
                  <a:gd name="connsiteX15" fmla="*/ 18233 w 36269"/>
                  <a:gd name="connsiteY15" fmla="*/ 51619 h 56811"/>
                  <a:gd name="connsiteX16" fmla="*/ 26170 w 36269"/>
                  <a:gd name="connsiteY16" fmla="*/ 47066 h 56811"/>
                  <a:gd name="connsiteX17" fmla="*/ 29379 w 36269"/>
                  <a:gd name="connsiteY17" fmla="*/ 28853 h 56811"/>
                  <a:gd name="connsiteX18" fmla="*/ 26170 w 36269"/>
                  <a:gd name="connsiteY18" fmla="*/ 10606 h 56811"/>
                  <a:gd name="connsiteX19" fmla="*/ 18164 w 36269"/>
                  <a:gd name="connsiteY19" fmla="*/ 6087 h 56811"/>
                  <a:gd name="connsiteX20" fmla="*/ 10641 w 36269"/>
                  <a:gd name="connsiteY20" fmla="*/ 10054 h 56811"/>
                  <a:gd name="connsiteX21" fmla="*/ 712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16" y="28853"/>
                    </a:moveTo>
                    <a:cubicBezTo>
                      <a:pt x="82" y="22299"/>
                      <a:pt x="737" y="17022"/>
                      <a:pt x="2118" y="12986"/>
                    </a:cubicBezTo>
                    <a:cubicBezTo>
                      <a:pt x="3429" y="8985"/>
                      <a:pt x="5465" y="5880"/>
                      <a:pt x="8157" y="3707"/>
                    </a:cubicBezTo>
                    <a:cubicBezTo>
                      <a:pt x="10814" y="1534"/>
                      <a:pt x="14161" y="465"/>
                      <a:pt x="18233" y="430"/>
                    </a:cubicBezTo>
                    <a:cubicBezTo>
                      <a:pt x="21201" y="465"/>
                      <a:pt x="23824" y="1051"/>
                      <a:pt x="26101" y="2224"/>
                    </a:cubicBezTo>
                    <a:cubicBezTo>
                      <a:pt x="28344" y="3431"/>
                      <a:pt x="30208" y="5156"/>
                      <a:pt x="31657" y="7432"/>
                    </a:cubicBezTo>
                    <a:cubicBezTo>
                      <a:pt x="33106" y="9709"/>
                      <a:pt x="34245" y="12469"/>
                      <a:pt x="35108" y="15711"/>
                    </a:cubicBezTo>
                    <a:cubicBezTo>
                      <a:pt x="35936" y="18954"/>
                      <a:pt x="36350" y="23334"/>
                      <a:pt x="36385" y="28853"/>
                    </a:cubicBezTo>
                    <a:cubicBezTo>
                      <a:pt x="36350" y="35373"/>
                      <a:pt x="35694" y="40650"/>
                      <a:pt x="34349" y="44652"/>
                    </a:cubicBezTo>
                    <a:cubicBezTo>
                      <a:pt x="33003" y="48687"/>
                      <a:pt x="31001" y="51792"/>
                      <a:pt x="28344" y="53965"/>
                    </a:cubicBezTo>
                    <a:cubicBezTo>
                      <a:pt x="25653" y="56138"/>
                      <a:pt x="22271" y="57207"/>
                      <a:pt x="18233" y="57242"/>
                    </a:cubicBezTo>
                    <a:cubicBezTo>
                      <a:pt x="12850" y="57207"/>
                      <a:pt x="8640" y="55310"/>
                      <a:pt x="5603" y="51447"/>
                    </a:cubicBezTo>
                    <a:cubicBezTo>
                      <a:pt x="1911" y="46859"/>
                      <a:pt x="82" y="39305"/>
                      <a:pt x="116" y="28853"/>
                    </a:cubicBezTo>
                    <a:close/>
                    <a:moveTo>
                      <a:pt x="7122" y="28853"/>
                    </a:moveTo>
                    <a:cubicBezTo>
                      <a:pt x="7122" y="37994"/>
                      <a:pt x="8191" y="44100"/>
                      <a:pt x="10331" y="47101"/>
                    </a:cubicBezTo>
                    <a:cubicBezTo>
                      <a:pt x="12470" y="50136"/>
                      <a:pt x="15093" y="51619"/>
                      <a:pt x="18233" y="51619"/>
                    </a:cubicBezTo>
                    <a:cubicBezTo>
                      <a:pt x="21373" y="51619"/>
                      <a:pt x="24031" y="50102"/>
                      <a:pt x="26170" y="47066"/>
                    </a:cubicBezTo>
                    <a:cubicBezTo>
                      <a:pt x="28310" y="44031"/>
                      <a:pt x="29379" y="37960"/>
                      <a:pt x="29379" y="28853"/>
                    </a:cubicBezTo>
                    <a:cubicBezTo>
                      <a:pt x="29379" y="19678"/>
                      <a:pt x="28310" y="13607"/>
                      <a:pt x="26170" y="10606"/>
                    </a:cubicBezTo>
                    <a:cubicBezTo>
                      <a:pt x="24031" y="7605"/>
                      <a:pt x="21339" y="6087"/>
                      <a:pt x="18164" y="6087"/>
                    </a:cubicBezTo>
                    <a:cubicBezTo>
                      <a:pt x="14989" y="6087"/>
                      <a:pt x="12505" y="7432"/>
                      <a:pt x="10641" y="10054"/>
                    </a:cubicBezTo>
                    <a:cubicBezTo>
                      <a:pt x="8295" y="13503"/>
                      <a:pt x="7122" y="19747"/>
                      <a:pt x="712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66E260E2-B280-C4FD-9F0B-388AAF7799DD}"/>
                  </a:ext>
                </a:extLst>
              </p:cNvPr>
              <p:cNvSpPr/>
              <p:nvPr/>
            </p:nvSpPr>
            <p:spPr>
              <a:xfrm>
                <a:off x="1705591" y="5184780"/>
                <a:ext cx="36269" cy="56811"/>
              </a:xfrm>
              <a:custGeom>
                <a:avLst/>
                <a:gdLst>
                  <a:gd name="connsiteX0" fmla="*/ 121 w 36269"/>
                  <a:gd name="connsiteY0" fmla="*/ 28853 h 56811"/>
                  <a:gd name="connsiteX1" fmla="*/ 2123 w 36269"/>
                  <a:gd name="connsiteY1" fmla="*/ 12986 h 56811"/>
                  <a:gd name="connsiteX2" fmla="*/ 8162 w 36269"/>
                  <a:gd name="connsiteY2" fmla="*/ 3707 h 56811"/>
                  <a:gd name="connsiteX3" fmla="*/ 18238 w 36269"/>
                  <a:gd name="connsiteY3" fmla="*/ 430 h 56811"/>
                  <a:gd name="connsiteX4" fmla="*/ 26106 w 36269"/>
                  <a:gd name="connsiteY4" fmla="*/ 2224 h 56811"/>
                  <a:gd name="connsiteX5" fmla="*/ 31662 w 36269"/>
                  <a:gd name="connsiteY5" fmla="*/ 7432 h 56811"/>
                  <a:gd name="connsiteX6" fmla="*/ 35113 w 36269"/>
                  <a:gd name="connsiteY6" fmla="*/ 15711 h 56811"/>
                  <a:gd name="connsiteX7" fmla="*/ 36390 w 36269"/>
                  <a:gd name="connsiteY7" fmla="*/ 28853 h 56811"/>
                  <a:gd name="connsiteX8" fmla="*/ 34354 w 36269"/>
                  <a:gd name="connsiteY8" fmla="*/ 44652 h 56811"/>
                  <a:gd name="connsiteX9" fmla="*/ 28349 w 36269"/>
                  <a:gd name="connsiteY9" fmla="*/ 53965 h 56811"/>
                  <a:gd name="connsiteX10" fmla="*/ 18238 w 36269"/>
                  <a:gd name="connsiteY10" fmla="*/ 57242 h 56811"/>
                  <a:gd name="connsiteX11" fmla="*/ 5608 w 36269"/>
                  <a:gd name="connsiteY11" fmla="*/ 51447 h 56811"/>
                  <a:gd name="connsiteX12" fmla="*/ 121 w 36269"/>
                  <a:gd name="connsiteY12" fmla="*/ 28853 h 56811"/>
                  <a:gd name="connsiteX13" fmla="*/ 7126 w 36269"/>
                  <a:gd name="connsiteY13" fmla="*/ 28853 h 56811"/>
                  <a:gd name="connsiteX14" fmla="*/ 10336 w 36269"/>
                  <a:gd name="connsiteY14" fmla="*/ 47101 h 56811"/>
                  <a:gd name="connsiteX15" fmla="*/ 18238 w 36269"/>
                  <a:gd name="connsiteY15" fmla="*/ 51619 h 56811"/>
                  <a:gd name="connsiteX16" fmla="*/ 26175 w 36269"/>
                  <a:gd name="connsiteY16" fmla="*/ 47066 h 56811"/>
                  <a:gd name="connsiteX17" fmla="*/ 29384 w 36269"/>
                  <a:gd name="connsiteY17" fmla="*/ 28853 h 56811"/>
                  <a:gd name="connsiteX18" fmla="*/ 26175 w 36269"/>
                  <a:gd name="connsiteY18" fmla="*/ 10606 h 56811"/>
                  <a:gd name="connsiteX19" fmla="*/ 18169 w 36269"/>
                  <a:gd name="connsiteY19" fmla="*/ 6087 h 56811"/>
                  <a:gd name="connsiteX20" fmla="*/ 10646 w 36269"/>
                  <a:gd name="connsiteY20" fmla="*/ 10054 h 56811"/>
                  <a:gd name="connsiteX21" fmla="*/ 712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21" y="28853"/>
                    </a:moveTo>
                    <a:cubicBezTo>
                      <a:pt x="87" y="22299"/>
                      <a:pt x="742" y="17022"/>
                      <a:pt x="2123" y="12986"/>
                    </a:cubicBezTo>
                    <a:cubicBezTo>
                      <a:pt x="3434" y="8985"/>
                      <a:pt x="5470" y="5880"/>
                      <a:pt x="8162" y="3707"/>
                    </a:cubicBezTo>
                    <a:cubicBezTo>
                      <a:pt x="10819" y="1534"/>
                      <a:pt x="14166" y="465"/>
                      <a:pt x="18238" y="430"/>
                    </a:cubicBezTo>
                    <a:cubicBezTo>
                      <a:pt x="21206" y="465"/>
                      <a:pt x="23828" y="1051"/>
                      <a:pt x="26106" y="2224"/>
                    </a:cubicBezTo>
                    <a:cubicBezTo>
                      <a:pt x="28349" y="3431"/>
                      <a:pt x="30213" y="5156"/>
                      <a:pt x="31662" y="7432"/>
                    </a:cubicBezTo>
                    <a:cubicBezTo>
                      <a:pt x="33111" y="9709"/>
                      <a:pt x="34250" y="12469"/>
                      <a:pt x="35113" y="15711"/>
                    </a:cubicBezTo>
                    <a:cubicBezTo>
                      <a:pt x="35941" y="18954"/>
                      <a:pt x="36355" y="23334"/>
                      <a:pt x="36390" y="28853"/>
                    </a:cubicBezTo>
                    <a:cubicBezTo>
                      <a:pt x="36355" y="35373"/>
                      <a:pt x="35699" y="40650"/>
                      <a:pt x="34354" y="44652"/>
                    </a:cubicBezTo>
                    <a:cubicBezTo>
                      <a:pt x="33008" y="48687"/>
                      <a:pt x="31006" y="51792"/>
                      <a:pt x="28349" y="53965"/>
                    </a:cubicBezTo>
                    <a:cubicBezTo>
                      <a:pt x="25657" y="56138"/>
                      <a:pt x="22276" y="57207"/>
                      <a:pt x="18238" y="57242"/>
                    </a:cubicBezTo>
                    <a:cubicBezTo>
                      <a:pt x="12855" y="57207"/>
                      <a:pt x="8645" y="55310"/>
                      <a:pt x="5608" y="51447"/>
                    </a:cubicBezTo>
                    <a:cubicBezTo>
                      <a:pt x="1916" y="46859"/>
                      <a:pt x="87" y="39305"/>
                      <a:pt x="121" y="28853"/>
                    </a:cubicBezTo>
                    <a:close/>
                    <a:moveTo>
                      <a:pt x="7126" y="28853"/>
                    </a:moveTo>
                    <a:cubicBezTo>
                      <a:pt x="7126" y="37994"/>
                      <a:pt x="8196" y="44100"/>
                      <a:pt x="10336" y="47101"/>
                    </a:cubicBezTo>
                    <a:cubicBezTo>
                      <a:pt x="12475" y="50136"/>
                      <a:pt x="15098" y="51619"/>
                      <a:pt x="18238" y="51619"/>
                    </a:cubicBezTo>
                    <a:cubicBezTo>
                      <a:pt x="21378" y="51619"/>
                      <a:pt x="24036" y="50102"/>
                      <a:pt x="26175" y="47066"/>
                    </a:cubicBezTo>
                    <a:cubicBezTo>
                      <a:pt x="28315" y="44031"/>
                      <a:pt x="29384" y="37960"/>
                      <a:pt x="29384" y="28853"/>
                    </a:cubicBezTo>
                    <a:cubicBezTo>
                      <a:pt x="29384" y="19678"/>
                      <a:pt x="28315" y="13607"/>
                      <a:pt x="26175" y="10606"/>
                    </a:cubicBezTo>
                    <a:cubicBezTo>
                      <a:pt x="24036" y="7605"/>
                      <a:pt x="21344" y="6087"/>
                      <a:pt x="18169" y="6087"/>
                    </a:cubicBezTo>
                    <a:cubicBezTo>
                      <a:pt x="14994" y="6087"/>
                      <a:pt x="12510" y="7432"/>
                      <a:pt x="10646" y="10054"/>
                    </a:cubicBezTo>
                    <a:cubicBezTo>
                      <a:pt x="8300" y="13503"/>
                      <a:pt x="7126" y="19747"/>
                      <a:pt x="712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CF3505C0-F31D-56BA-90E1-AF415A696F05}"/>
                  </a:ext>
                </a:extLst>
              </p:cNvPr>
              <p:cNvSpPr/>
              <p:nvPr/>
            </p:nvSpPr>
            <p:spPr>
              <a:xfrm>
                <a:off x="1749284" y="5185711"/>
                <a:ext cx="36026" cy="54914"/>
              </a:xfrm>
              <a:custGeom>
                <a:avLst/>
                <a:gdLst>
                  <a:gd name="connsiteX0" fmla="*/ 125 w 36026"/>
                  <a:gd name="connsiteY0" fmla="*/ 7018 h 54914"/>
                  <a:gd name="connsiteX1" fmla="*/ 125 w 36026"/>
                  <a:gd name="connsiteY1" fmla="*/ 430 h 54914"/>
                  <a:gd name="connsiteX2" fmla="*/ 36152 w 36026"/>
                  <a:gd name="connsiteY2" fmla="*/ 430 h 54914"/>
                  <a:gd name="connsiteX3" fmla="*/ 36152 w 36026"/>
                  <a:gd name="connsiteY3" fmla="*/ 5742 h 54914"/>
                  <a:gd name="connsiteX4" fmla="*/ 25592 w 36026"/>
                  <a:gd name="connsiteY4" fmla="*/ 20782 h 54914"/>
                  <a:gd name="connsiteX5" fmla="*/ 17551 w 36026"/>
                  <a:gd name="connsiteY5" fmla="*/ 40064 h 54914"/>
                  <a:gd name="connsiteX6" fmla="*/ 14929 w 36026"/>
                  <a:gd name="connsiteY6" fmla="*/ 55345 h 54914"/>
                  <a:gd name="connsiteX7" fmla="*/ 7889 w 36026"/>
                  <a:gd name="connsiteY7" fmla="*/ 55345 h 54914"/>
                  <a:gd name="connsiteX8" fmla="*/ 10477 w 36026"/>
                  <a:gd name="connsiteY8" fmla="*/ 39512 h 54914"/>
                  <a:gd name="connsiteX9" fmla="*/ 17551 w 36026"/>
                  <a:gd name="connsiteY9" fmla="*/ 21575 h 54914"/>
                  <a:gd name="connsiteX10" fmla="*/ 27386 w 36026"/>
                  <a:gd name="connsiteY10" fmla="*/ 7018 h 5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026" h="54914">
                    <a:moveTo>
                      <a:pt x="125" y="7018"/>
                    </a:moveTo>
                    <a:lnTo>
                      <a:pt x="125" y="430"/>
                    </a:lnTo>
                    <a:lnTo>
                      <a:pt x="36152" y="430"/>
                    </a:lnTo>
                    <a:lnTo>
                      <a:pt x="36152" y="5742"/>
                    </a:lnTo>
                    <a:cubicBezTo>
                      <a:pt x="32563" y="9537"/>
                      <a:pt x="29043" y="14538"/>
                      <a:pt x="25592" y="20782"/>
                    </a:cubicBezTo>
                    <a:cubicBezTo>
                      <a:pt x="22072" y="27060"/>
                      <a:pt x="19415" y="33510"/>
                      <a:pt x="17551" y="40064"/>
                    </a:cubicBezTo>
                    <a:cubicBezTo>
                      <a:pt x="16171" y="44755"/>
                      <a:pt x="15274" y="49826"/>
                      <a:pt x="14929" y="55345"/>
                    </a:cubicBezTo>
                    <a:lnTo>
                      <a:pt x="7889" y="55345"/>
                    </a:lnTo>
                    <a:cubicBezTo>
                      <a:pt x="7958" y="50998"/>
                      <a:pt x="8821" y="45721"/>
                      <a:pt x="10477" y="39512"/>
                    </a:cubicBezTo>
                    <a:cubicBezTo>
                      <a:pt x="12099" y="33303"/>
                      <a:pt x="14480" y="27335"/>
                      <a:pt x="17551" y="21575"/>
                    </a:cubicBezTo>
                    <a:cubicBezTo>
                      <a:pt x="20623" y="15815"/>
                      <a:pt x="23901" y="10951"/>
                      <a:pt x="27386" y="7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6" name="Graphic 2">
              <a:extLst>
                <a:ext uri="{FF2B5EF4-FFF2-40B4-BE49-F238E27FC236}">
                  <a16:creationId xmlns:a16="http://schemas.microsoft.com/office/drawing/2014/main" id="{8E674AB6-7F73-052D-435F-0ECA1ED8C7B3}"/>
                </a:ext>
              </a:extLst>
            </p:cNvPr>
            <p:cNvGrpSpPr/>
            <p:nvPr/>
          </p:nvGrpSpPr>
          <p:grpSpPr>
            <a:xfrm>
              <a:off x="2467334" y="5623574"/>
              <a:ext cx="218135" cy="74118"/>
              <a:chOff x="1858222" y="5184780"/>
              <a:chExt cx="167199" cy="56811"/>
            </a:xfrm>
          </p:grpSpPr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A60E15F-5663-5CB4-7775-CFF56A1B029E}"/>
                  </a:ext>
                </a:extLst>
              </p:cNvPr>
              <p:cNvSpPr/>
              <p:nvPr/>
            </p:nvSpPr>
            <p:spPr>
              <a:xfrm>
                <a:off x="1858222" y="5184780"/>
                <a:ext cx="36796" cy="55845"/>
              </a:xfrm>
              <a:custGeom>
                <a:avLst/>
                <a:gdLst>
                  <a:gd name="connsiteX0" fmla="*/ 36934 w 36796"/>
                  <a:gd name="connsiteY0" fmla="*/ 49722 h 55845"/>
                  <a:gd name="connsiteX1" fmla="*/ 36934 w 36796"/>
                  <a:gd name="connsiteY1" fmla="*/ 56276 h 55845"/>
                  <a:gd name="connsiteX2" fmla="*/ 148 w 36796"/>
                  <a:gd name="connsiteY2" fmla="*/ 56276 h 55845"/>
                  <a:gd name="connsiteX3" fmla="*/ 941 w 36796"/>
                  <a:gd name="connsiteY3" fmla="*/ 51516 h 55845"/>
                  <a:gd name="connsiteX4" fmla="*/ 5427 w 36796"/>
                  <a:gd name="connsiteY4" fmla="*/ 44134 h 55845"/>
                  <a:gd name="connsiteX5" fmla="*/ 14400 w 36796"/>
                  <a:gd name="connsiteY5" fmla="*/ 35718 h 55845"/>
                  <a:gd name="connsiteX6" fmla="*/ 26650 w 36796"/>
                  <a:gd name="connsiteY6" fmla="*/ 23921 h 55845"/>
                  <a:gd name="connsiteX7" fmla="*/ 29825 w 36796"/>
                  <a:gd name="connsiteY7" fmla="*/ 15711 h 55845"/>
                  <a:gd name="connsiteX8" fmla="*/ 26926 w 36796"/>
                  <a:gd name="connsiteY8" fmla="*/ 8881 h 55845"/>
                  <a:gd name="connsiteX9" fmla="*/ 19369 w 36796"/>
                  <a:gd name="connsiteY9" fmla="*/ 6087 h 55845"/>
                  <a:gd name="connsiteX10" fmla="*/ 11466 w 36796"/>
                  <a:gd name="connsiteY10" fmla="*/ 9054 h 55845"/>
                  <a:gd name="connsiteX11" fmla="*/ 8464 w 36796"/>
                  <a:gd name="connsiteY11" fmla="*/ 17229 h 55845"/>
                  <a:gd name="connsiteX12" fmla="*/ 1459 w 36796"/>
                  <a:gd name="connsiteY12" fmla="*/ 16504 h 55845"/>
                  <a:gd name="connsiteX13" fmla="*/ 6877 w 36796"/>
                  <a:gd name="connsiteY13" fmla="*/ 4569 h 55845"/>
                  <a:gd name="connsiteX14" fmla="*/ 19507 w 36796"/>
                  <a:gd name="connsiteY14" fmla="*/ 430 h 55845"/>
                  <a:gd name="connsiteX15" fmla="*/ 32171 w 36796"/>
                  <a:gd name="connsiteY15" fmla="*/ 4880 h 55845"/>
                  <a:gd name="connsiteX16" fmla="*/ 36865 w 36796"/>
                  <a:gd name="connsiteY16" fmla="*/ 15849 h 55845"/>
                  <a:gd name="connsiteX17" fmla="*/ 35484 w 36796"/>
                  <a:gd name="connsiteY17" fmla="*/ 22437 h 55845"/>
                  <a:gd name="connsiteX18" fmla="*/ 30964 w 36796"/>
                  <a:gd name="connsiteY18" fmla="*/ 29233 h 55845"/>
                  <a:gd name="connsiteX19" fmla="*/ 20439 w 36796"/>
                  <a:gd name="connsiteY19" fmla="*/ 38995 h 55845"/>
                  <a:gd name="connsiteX20" fmla="*/ 12502 w 36796"/>
                  <a:gd name="connsiteY20" fmla="*/ 46031 h 55845"/>
                  <a:gd name="connsiteX21" fmla="*/ 9637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34" y="49722"/>
                    </a:moveTo>
                    <a:lnTo>
                      <a:pt x="36934" y="56276"/>
                    </a:lnTo>
                    <a:lnTo>
                      <a:pt x="148" y="56276"/>
                    </a:lnTo>
                    <a:cubicBezTo>
                      <a:pt x="79" y="54620"/>
                      <a:pt x="355" y="53034"/>
                      <a:pt x="941" y="51516"/>
                    </a:cubicBezTo>
                    <a:cubicBezTo>
                      <a:pt x="1873" y="49032"/>
                      <a:pt x="3357" y="46583"/>
                      <a:pt x="5427" y="44134"/>
                    </a:cubicBezTo>
                    <a:cubicBezTo>
                      <a:pt x="7463" y="41720"/>
                      <a:pt x="10466" y="38926"/>
                      <a:pt x="14400" y="35718"/>
                    </a:cubicBezTo>
                    <a:cubicBezTo>
                      <a:pt x="20439" y="30785"/>
                      <a:pt x="24511" y="26853"/>
                      <a:pt x="26650" y="23921"/>
                    </a:cubicBezTo>
                    <a:cubicBezTo>
                      <a:pt x="28721" y="21058"/>
                      <a:pt x="29790" y="18298"/>
                      <a:pt x="29825" y="15711"/>
                    </a:cubicBezTo>
                    <a:cubicBezTo>
                      <a:pt x="29790" y="13020"/>
                      <a:pt x="28824" y="10744"/>
                      <a:pt x="26926" y="8881"/>
                    </a:cubicBezTo>
                    <a:cubicBezTo>
                      <a:pt x="24959" y="7019"/>
                      <a:pt x="22440" y="6087"/>
                      <a:pt x="19369" y="6087"/>
                    </a:cubicBezTo>
                    <a:cubicBezTo>
                      <a:pt x="16056" y="6087"/>
                      <a:pt x="13433" y="7088"/>
                      <a:pt x="11466" y="9054"/>
                    </a:cubicBezTo>
                    <a:cubicBezTo>
                      <a:pt x="9465" y="11020"/>
                      <a:pt x="8464" y="13745"/>
                      <a:pt x="8464" y="17229"/>
                    </a:cubicBezTo>
                    <a:lnTo>
                      <a:pt x="1459" y="16504"/>
                    </a:lnTo>
                    <a:cubicBezTo>
                      <a:pt x="1908" y="11296"/>
                      <a:pt x="3702" y="7329"/>
                      <a:pt x="6877" y="4569"/>
                    </a:cubicBezTo>
                    <a:cubicBezTo>
                      <a:pt x="9983" y="1844"/>
                      <a:pt x="14193" y="465"/>
                      <a:pt x="19507" y="430"/>
                    </a:cubicBezTo>
                    <a:cubicBezTo>
                      <a:pt x="24821" y="465"/>
                      <a:pt x="29066" y="1948"/>
                      <a:pt x="32171" y="4880"/>
                    </a:cubicBezTo>
                    <a:cubicBezTo>
                      <a:pt x="35277" y="7846"/>
                      <a:pt x="36830" y="11503"/>
                      <a:pt x="36865" y="15849"/>
                    </a:cubicBezTo>
                    <a:cubicBezTo>
                      <a:pt x="36830" y="18126"/>
                      <a:pt x="36382" y="20299"/>
                      <a:pt x="35484" y="22437"/>
                    </a:cubicBezTo>
                    <a:cubicBezTo>
                      <a:pt x="34587" y="24576"/>
                      <a:pt x="33069" y="26853"/>
                      <a:pt x="30964" y="29233"/>
                    </a:cubicBezTo>
                    <a:cubicBezTo>
                      <a:pt x="28824" y="31613"/>
                      <a:pt x="25304" y="34855"/>
                      <a:pt x="20439" y="38995"/>
                    </a:cubicBezTo>
                    <a:cubicBezTo>
                      <a:pt x="16298" y="42444"/>
                      <a:pt x="13675" y="44790"/>
                      <a:pt x="12502" y="46031"/>
                    </a:cubicBezTo>
                    <a:cubicBezTo>
                      <a:pt x="11328" y="47273"/>
                      <a:pt x="10362" y="48515"/>
                      <a:pt x="9637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D996B23F-5227-812E-21E3-9B438F815E0F}"/>
                  </a:ext>
                </a:extLst>
              </p:cNvPr>
              <p:cNvSpPr/>
              <p:nvPr/>
            </p:nvSpPr>
            <p:spPr>
              <a:xfrm>
                <a:off x="1902363" y="5184780"/>
                <a:ext cx="36269" cy="56811"/>
              </a:xfrm>
              <a:custGeom>
                <a:avLst/>
                <a:gdLst>
                  <a:gd name="connsiteX0" fmla="*/ 143 w 36269"/>
                  <a:gd name="connsiteY0" fmla="*/ 28853 h 56811"/>
                  <a:gd name="connsiteX1" fmla="*/ 2145 w 36269"/>
                  <a:gd name="connsiteY1" fmla="*/ 12986 h 56811"/>
                  <a:gd name="connsiteX2" fmla="*/ 8184 w 36269"/>
                  <a:gd name="connsiteY2" fmla="*/ 3707 h 56811"/>
                  <a:gd name="connsiteX3" fmla="*/ 18260 w 36269"/>
                  <a:gd name="connsiteY3" fmla="*/ 430 h 56811"/>
                  <a:gd name="connsiteX4" fmla="*/ 26128 w 36269"/>
                  <a:gd name="connsiteY4" fmla="*/ 2224 h 56811"/>
                  <a:gd name="connsiteX5" fmla="*/ 31684 w 36269"/>
                  <a:gd name="connsiteY5" fmla="*/ 7432 h 56811"/>
                  <a:gd name="connsiteX6" fmla="*/ 35135 w 36269"/>
                  <a:gd name="connsiteY6" fmla="*/ 15711 h 56811"/>
                  <a:gd name="connsiteX7" fmla="*/ 36412 w 36269"/>
                  <a:gd name="connsiteY7" fmla="*/ 28853 h 56811"/>
                  <a:gd name="connsiteX8" fmla="*/ 34376 w 36269"/>
                  <a:gd name="connsiteY8" fmla="*/ 44652 h 56811"/>
                  <a:gd name="connsiteX9" fmla="*/ 28371 w 36269"/>
                  <a:gd name="connsiteY9" fmla="*/ 53965 h 56811"/>
                  <a:gd name="connsiteX10" fmla="*/ 18260 w 36269"/>
                  <a:gd name="connsiteY10" fmla="*/ 57242 h 56811"/>
                  <a:gd name="connsiteX11" fmla="*/ 5630 w 36269"/>
                  <a:gd name="connsiteY11" fmla="*/ 51447 h 56811"/>
                  <a:gd name="connsiteX12" fmla="*/ 143 w 36269"/>
                  <a:gd name="connsiteY12" fmla="*/ 28853 h 56811"/>
                  <a:gd name="connsiteX13" fmla="*/ 7149 w 36269"/>
                  <a:gd name="connsiteY13" fmla="*/ 28853 h 56811"/>
                  <a:gd name="connsiteX14" fmla="*/ 10358 w 36269"/>
                  <a:gd name="connsiteY14" fmla="*/ 47101 h 56811"/>
                  <a:gd name="connsiteX15" fmla="*/ 18260 w 36269"/>
                  <a:gd name="connsiteY15" fmla="*/ 51619 h 56811"/>
                  <a:gd name="connsiteX16" fmla="*/ 26197 w 36269"/>
                  <a:gd name="connsiteY16" fmla="*/ 47066 h 56811"/>
                  <a:gd name="connsiteX17" fmla="*/ 29407 w 36269"/>
                  <a:gd name="connsiteY17" fmla="*/ 28853 h 56811"/>
                  <a:gd name="connsiteX18" fmla="*/ 26197 w 36269"/>
                  <a:gd name="connsiteY18" fmla="*/ 10606 h 56811"/>
                  <a:gd name="connsiteX19" fmla="*/ 18191 w 36269"/>
                  <a:gd name="connsiteY19" fmla="*/ 6087 h 56811"/>
                  <a:gd name="connsiteX20" fmla="*/ 10668 w 36269"/>
                  <a:gd name="connsiteY20" fmla="*/ 10054 h 56811"/>
                  <a:gd name="connsiteX21" fmla="*/ 714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43" y="28853"/>
                    </a:moveTo>
                    <a:cubicBezTo>
                      <a:pt x="109" y="22299"/>
                      <a:pt x="765" y="17022"/>
                      <a:pt x="2145" y="12986"/>
                    </a:cubicBezTo>
                    <a:cubicBezTo>
                      <a:pt x="3456" y="8985"/>
                      <a:pt x="5492" y="5880"/>
                      <a:pt x="8184" y="3707"/>
                    </a:cubicBezTo>
                    <a:cubicBezTo>
                      <a:pt x="10841" y="1534"/>
                      <a:pt x="14188" y="465"/>
                      <a:pt x="18260" y="430"/>
                    </a:cubicBezTo>
                    <a:cubicBezTo>
                      <a:pt x="21228" y="465"/>
                      <a:pt x="23851" y="1051"/>
                      <a:pt x="26128" y="2224"/>
                    </a:cubicBezTo>
                    <a:cubicBezTo>
                      <a:pt x="28371" y="3431"/>
                      <a:pt x="30235" y="5156"/>
                      <a:pt x="31684" y="7432"/>
                    </a:cubicBezTo>
                    <a:cubicBezTo>
                      <a:pt x="33133" y="9709"/>
                      <a:pt x="34272" y="12469"/>
                      <a:pt x="35135" y="15711"/>
                    </a:cubicBezTo>
                    <a:cubicBezTo>
                      <a:pt x="35963" y="18954"/>
                      <a:pt x="36377" y="23334"/>
                      <a:pt x="36412" y="28853"/>
                    </a:cubicBezTo>
                    <a:cubicBezTo>
                      <a:pt x="36377" y="35373"/>
                      <a:pt x="35722" y="40650"/>
                      <a:pt x="34376" y="44652"/>
                    </a:cubicBezTo>
                    <a:cubicBezTo>
                      <a:pt x="33030" y="48687"/>
                      <a:pt x="31028" y="51792"/>
                      <a:pt x="28371" y="53965"/>
                    </a:cubicBezTo>
                    <a:cubicBezTo>
                      <a:pt x="25680" y="56138"/>
                      <a:pt x="22298" y="57207"/>
                      <a:pt x="18260" y="57242"/>
                    </a:cubicBezTo>
                    <a:cubicBezTo>
                      <a:pt x="12877" y="57207"/>
                      <a:pt x="8667" y="55310"/>
                      <a:pt x="5630" y="51447"/>
                    </a:cubicBezTo>
                    <a:cubicBezTo>
                      <a:pt x="1938" y="46859"/>
                      <a:pt x="109" y="39305"/>
                      <a:pt x="143" y="28853"/>
                    </a:cubicBezTo>
                    <a:close/>
                    <a:moveTo>
                      <a:pt x="7149" y="28853"/>
                    </a:moveTo>
                    <a:cubicBezTo>
                      <a:pt x="7149" y="37994"/>
                      <a:pt x="8218" y="44100"/>
                      <a:pt x="10358" y="47101"/>
                    </a:cubicBezTo>
                    <a:cubicBezTo>
                      <a:pt x="12497" y="50136"/>
                      <a:pt x="15120" y="51619"/>
                      <a:pt x="18260" y="51619"/>
                    </a:cubicBezTo>
                    <a:cubicBezTo>
                      <a:pt x="21401" y="51619"/>
                      <a:pt x="24058" y="50102"/>
                      <a:pt x="26197" y="47066"/>
                    </a:cubicBezTo>
                    <a:cubicBezTo>
                      <a:pt x="28337" y="44031"/>
                      <a:pt x="29407" y="37960"/>
                      <a:pt x="29407" y="28853"/>
                    </a:cubicBezTo>
                    <a:cubicBezTo>
                      <a:pt x="29407" y="19678"/>
                      <a:pt x="28337" y="13607"/>
                      <a:pt x="26197" y="10606"/>
                    </a:cubicBezTo>
                    <a:cubicBezTo>
                      <a:pt x="24058" y="7605"/>
                      <a:pt x="21366" y="6087"/>
                      <a:pt x="18191" y="6087"/>
                    </a:cubicBezTo>
                    <a:cubicBezTo>
                      <a:pt x="15017" y="6087"/>
                      <a:pt x="12532" y="7432"/>
                      <a:pt x="10668" y="10054"/>
                    </a:cubicBezTo>
                    <a:cubicBezTo>
                      <a:pt x="8322" y="13503"/>
                      <a:pt x="7149" y="19747"/>
                      <a:pt x="714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08B9D3AA-69FA-6074-63DF-0F882AC8B47A}"/>
                  </a:ext>
                </a:extLst>
              </p:cNvPr>
              <p:cNvSpPr/>
              <p:nvPr/>
            </p:nvSpPr>
            <p:spPr>
              <a:xfrm>
                <a:off x="1945598" y="5184780"/>
                <a:ext cx="36269" cy="56811"/>
              </a:xfrm>
              <a:custGeom>
                <a:avLst/>
                <a:gdLst>
                  <a:gd name="connsiteX0" fmla="*/ 148 w 36269"/>
                  <a:gd name="connsiteY0" fmla="*/ 28853 h 56811"/>
                  <a:gd name="connsiteX1" fmla="*/ 2150 w 36269"/>
                  <a:gd name="connsiteY1" fmla="*/ 12986 h 56811"/>
                  <a:gd name="connsiteX2" fmla="*/ 8189 w 36269"/>
                  <a:gd name="connsiteY2" fmla="*/ 3707 h 56811"/>
                  <a:gd name="connsiteX3" fmla="*/ 18265 w 36269"/>
                  <a:gd name="connsiteY3" fmla="*/ 430 h 56811"/>
                  <a:gd name="connsiteX4" fmla="*/ 26133 w 36269"/>
                  <a:gd name="connsiteY4" fmla="*/ 2224 h 56811"/>
                  <a:gd name="connsiteX5" fmla="*/ 31689 w 36269"/>
                  <a:gd name="connsiteY5" fmla="*/ 7432 h 56811"/>
                  <a:gd name="connsiteX6" fmla="*/ 35140 w 36269"/>
                  <a:gd name="connsiteY6" fmla="*/ 15711 h 56811"/>
                  <a:gd name="connsiteX7" fmla="*/ 36417 w 36269"/>
                  <a:gd name="connsiteY7" fmla="*/ 28853 h 56811"/>
                  <a:gd name="connsiteX8" fmla="*/ 34381 w 36269"/>
                  <a:gd name="connsiteY8" fmla="*/ 44652 h 56811"/>
                  <a:gd name="connsiteX9" fmla="*/ 28376 w 36269"/>
                  <a:gd name="connsiteY9" fmla="*/ 53965 h 56811"/>
                  <a:gd name="connsiteX10" fmla="*/ 18265 w 36269"/>
                  <a:gd name="connsiteY10" fmla="*/ 57242 h 56811"/>
                  <a:gd name="connsiteX11" fmla="*/ 5635 w 36269"/>
                  <a:gd name="connsiteY11" fmla="*/ 51447 h 56811"/>
                  <a:gd name="connsiteX12" fmla="*/ 148 w 36269"/>
                  <a:gd name="connsiteY12" fmla="*/ 28853 h 56811"/>
                  <a:gd name="connsiteX13" fmla="*/ 7154 w 36269"/>
                  <a:gd name="connsiteY13" fmla="*/ 28853 h 56811"/>
                  <a:gd name="connsiteX14" fmla="*/ 10363 w 36269"/>
                  <a:gd name="connsiteY14" fmla="*/ 47101 h 56811"/>
                  <a:gd name="connsiteX15" fmla="*/ 18265 w 36269"/>
                  <a:gd name="connsiteY15" fmla="*/ 51619 h 56811"/>
                  <a:gd name="connsiteX16" fmla="*/ 26202 w 36269"/>
                  <a:gd name="connsiteY16" fmla="*/ 47066 h 56811"/>
                  <a:gd name="connsiteX17" fmla="*/ 29412 w 36269"/>
                  <a:gd name="connsiteY17" fmla="*/ 28853 h 56811"/>
                  <a:gd name="connsiteX18" fmla="*/ 26202 w 36269"/>
                  <a:gd name="connsiteY18" fmla="*/ 10606 h 56811"/>
                  <a:gd name="connsiteX19" fmla="*/ 18196 w 36269"/>
                  <a:gd name="connsiteY19" fmla="*/ 6087 h 56811"/>
                  <a:gd name="connsiteX20" fmla="*/ 10673 w 36269"/>
                  <a:gd name="connsiteY20" fmla="*/ 10054 h 56811"/>
                  <a:gd name="connsiteX21" fmla="*/ 715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48" y="28853"/>
                    </a:moveTo>
                    <a:cubicBezTo>
                      <a:pt x="114" y="22299"/>
                      <a:pt x="769" y="17022"/>
                      <a:pt x="2150" y="12986"/>
                    </a:cubicBezTo>
                    <a:cubicBezTo>
                      <a:pt x="3461" y="8985"/>
                      <a:pt x="5497" y="5880"/>
                      <a:pt x="8189" y="3707"/>
                    </a:cubicBezTo>
                    <a:cubicBezTo>
                      <a:pt x="10846" y="1534"/>
                      <a:pt x="14193" y="465"/>
                      <a:pt x="18265" y="430"/>
                    </a:cubicBezTo>
                    <a:cubicBezTo>
                      <a:pt x="21233" y="465"/>
                      <a:pt x="23856" y="1051"/>
                      <a:pt x="26133" y="2224"/>
                    </a:cubicBezTo>
                    <a:cubicBezTo>
                      <a:pt x="28376" y="3431"/>
                      <a:pt x="30240" y="5156"/>
                      <a:pt x="31689" y="7432"/>
                    </a:cubicBezTo>
                    <a:cubicBezTo>
                      <a:pt x="33138" y="9709"/>
                      <a:pt x="34277" y="12469"/>
                      <a:pt x="35140" y="15711"/>
                    </a:cubicBezTo>
                    <a:cubicBezTo>
                      <a:pt x="35968" y="18954"/>
                      <a:pt x="36382" y="23334"/>
                      <a:pt x="36417" y="28853"/>
                    </a:cubicBezTo>
                    <a:cubicBezTo>
                      <a:pt x="36382" y="35373"/>
                      <a:pt x="35727" y="40650"/>
                      <a:pt x="34381" y="44652"/>
                    </a:cubicBezTo>
                    <a:cubicBezTo>
                      <a:pt x="33035" y="48687"/>
                      <a:pt x="31033" y="51792"/>
                      <a:pt x="28376" y="53965"/>
                    </a:cubicBezTo>
                    <a:cubicBezTo>
                      <a:pt x="25685" y="56138"/>
                      <a:pt x="22303" y="57207"/>
                      <a:pt x="18265" y="57242"/>
                    </a:cubicBezTo>
                    <a:cubicBezTo>
                      <a:pt x="12882" y="57207"/>
                      <a:pt x="8672" y="55310"/>
                      <a:pt x="5635" y="51447"/>
                    </a:cubicBezTo>
                    <a:cubicBezTo>
                      <a:pt x="1943" y="46859"/>
                      <a:pt x="114" y="39305"/>
                      <a:pt x="148" y="28853"/>
                    </a:cubicBezTo>
                    <a:close/>
                    <a:moveTo>
                      <a:pt x="7154" y="28853"/>
                    </a:moveTo>
                    <a:cubicBezTo>
                      <a:pt x="7154" y="37994"/>
                      <a:pt x="8223" y="44100"/>
                      <a:pt x="10363" y="47101"/>
                    </a:cubicBezTo>
                    <a:cubicBezTo>
                      <a:pt x="12502" y="50136"/>
                      <a:pt x="15125" y="51619"/>
                      <a:pt x="18265" y="51619"/>
                    </a:cubicBezTo>
                    <a:cubicBezTo>
                      <a:pt x="21406" y="51619"/>
                      <a:pt x="24063" y="50102"/>
                      <a:pt x="26202" y="47066"/>
                    </a:cubicBezTo>
                    <a:cubicBezTo>
                      <a:pt x="28342" y="44031"/>
                      <a:pt x="29412" y="37960"/>
                      <a:pt x="29412" y="28853"/>
                    </a:cubicBezTo>
                    <a:cubicBezTo>
                      <a:pt x="29412" y="19678"/>
                      <a:pt x="28342" y="13607"/>
                      <a:pt x="26202" y="10606"/>
                    </a:cubicBezTo>
                    <a:cubicBezTo>
                      <a:pt x="24063" y="7605"/>
                      <a:pt x="21371" y="6087"/>
                      <a:pt x="18196" y="6087"/>
                    </a:cubicBezTo>
                    <a:cubicBezTo>
                      <a:pt x="15021" y="6087"/>
                      <a:pt x="12537" y="7432"/>
                      <a:pt x="10673" y="10054"/>
                    </a:cubicBezTo>
                    <a:cubicBezTo>
                      <a:pt x="8327" y="13503"/>
                      <a:pt x="7154" y="19747"/>
                      <a:pt x="715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58DA7FAA-A009-6A9B-62E3-1985B7669815}"/>
                  </a:ext>
                </a:extLst>
              </p:cNvPr>
              <p:cNvSpPr/>
              <p:nvPr/>
            </p:nvSpPr>
            <p:spPr>
              <a:xfrm>
                <a:off x="1988738" y="5184780"/>
                <a:ext cx="36683" cy="56811"/>
              </a:xfrm>
              <a:custGeom>
                <a:avLst/>
                <a:gdLst>
                  <a:gd name="connsiteX0" fmla="*/ 10747 w 36683"/>
                  <a:gd name="connsiteY0" fmla="*/ 26094 h 56811"/>
                  <a:gd name="connsiteX1" fmla="*/ 4432 w 36683"/>
                  <a:gd name="connsiteY1" fmla="*/ 21679 h 56811"/>
                  <a:gd name="connsiteX2" fmla="*/ 2396 w 36683"/>
                  <a:gd name="connsiteY2" fmla="*/ 14780 h 56811"/>
                  <a:gd name="connsiteX3" fmla="*/ 6744 w 36683"/>
                  <a:gd name="connsiteY3" fmla="*/ 4569 h 56811"/>
                  <a:gd name="connsiteX4" fmla="*/ 18373 w 36683"/>
                  <a:gd name="connsiteY4" fmla="*/ 430 h 56811"/>
                  <a:gd name="connsiteX5" fmla="*/ 30106 w 36683"/>
                  <a:gd name="connsiteY5" fmla="*/ 4673 h 56811"/>
                  <a:gd name="connsiteX6" fmla="*/ 34558 w 36683"/>
                  <a:gd name="connsiteY6" fmla="*/ 14952 h 56811"/>
                  <a:gd name="connsiteX7" fmla="*/ 32522 w 36683"/>
                  <a:gd name="connsiteY7" fmla="*/ 21679 h 56811"/>
                  <a:gd name="connsiteX8" fmla="*/ 26345 w 36683"/>
                  <a:gd name="connsiteY8" fmla="*/ 26094 h 56811"/>
                  <a:gd name="connsiteX9" fmla="*/ 34144 w 36683"/>
                  <a:gd name="connsiteY9" fmla="*/ 31509 h 56811"/>
                  <a:gd name="connsiteX10" fmla="*/ 36835 w 36683"/>
                  <a:gd name="connsiteY10" fmla="*/ 40374 h 56811"/>
                  <a:gd name="connsiteX11" fmla="*/ 31763 w 36683"/>
                  <a:gd name="connsiteY11" fmla="*/ 52378 h 56811"/>
                  <a:gd name="connsiteX12" fmla="*/ 18511 w 36683"/>
                  <a:gd name="connsiteY12" fmla="*/ 57242 h 56811"/>
                  <a:gd name="connsiteX13" fmla="*/ 5191 w 36683"/>
                  <a:gd name="connsiteY13" fmla="*/ 52378 h 56811"/>
                  <a:gd name="connsiteX14" fmla="*/ 153 w 36683"/>
                  <a:gd name="connsiteY14" fmla="*/ 40202 h 56811"/>
                  <a:gd name="connsiteX15" fmla="*/ 2914 w 36683"/>
                  <a:gd name="connsiteY15" fmla="*/ 31095 h 56811"/>
                  <a:gd name="connsiteX16" fmla="*/ 10747 w 36683"/>
                  <a:gd name="connsiteY16" fmla="*/ 26094 h 56811"/>
                  <a:gd name="connsiteX17" fmla="*/ 9401 w 36683"/>
                  <a:gd name="connsiteY17" fmla="*/ 14538 h 56811"/>
                  <a:gd name="connsiteX18" fmla="*/ 11920 w 36683"/>
                  <a:gd name="connsiteY18" fmla="*/ 20989 h 56811"/>
                  <a:gd name="connsiteX19" fmla="*/ 18546 w 36683"/>
                  <a:gd name="connsiteY19" fmla="*/ 23507 h 56811"/>
                  <a:gd name="connsiteX20" fmla="*/ 24999 w 36683"/>
                  <a:gd name="connsiteY20" fmla="*/ 21023 h 56811"/>
                  <a:gd name="connsiteX21" fmla="*/ 27518 w 36683"/>
                  <a:gd name="connsiteY21" fmla="*/ 14918 h 56811"/>
                  <a:gd name="connsiteX22" fmla="*/ 24930 w 36683"/>
                  <a:gd name="connsiteY22" fmla="*/ 8605 h 56811"/>
                  <a:gd name="connsiteX23" fmla="*/ 18477 w 36683"/>
                  <a:gd name="connsiteY23" fmla="*/ 6053 h 56811"/>
                  <a:gd name="connsiteX24" fmla="*/ 11955 w 36683"/>
                  <a:gd name="connsiteY24" fmla="*/ 8571 h 56811"/>
                  <a:gd name="connsiteX25" fmla="*/ 9401 w 36683"/>
                  <a:gd name="connsiteY25" fmla="*/ 14538 h 56811"/>
                  <a:gd name="connsiteX26" fmla="*/ 7193 w 36683"/>
                  <a:gd name="connsiteY26" fmla="*/ 40236 h 56811"/>
                  <a:gd name="connsiteX27" fmla="*/ 8573 w 36683"/>
                  <a:gd name="connsiteY27" fmla="*/ 45893 h 56811"/>
                  <a:gd name="connsiteX28" fmla="*/ 12679 w 36683"/>
                  <a:gd name="connsiteY28" fmla="*/ 50136 h 56811"/>
                  <a:gd name="connsiteX29" fmla="*/ 18580 w 36683"/>
                  <a:gd name="connsiteY29" fmla="*/ 51619 h 56811"/>
                  <a:gd name="connsiteX30" fmla="*/ 26655 w 36683"/>
                  <a:gd name="connsiteY30" fmla="*/ 48480 h 56811"/>
                  <a:gd name="connsiteX31" fmla="*/ 29865 w 36683"/>
                  <a:gd name="connsiteY31" fmla="*/ 40443 h 56811"/>
                  <a:gd name="connsiteX32" fmla="*/ 26552 w 36683"/>
                  <a:gd name="connsiteY32" fmla="*/ 32303 h 56811"/>
                  <a:gd name="connsiteX33" fmla="*/ 18339 w 36683"/>
                  <a:gd name="connsiteY33" fmla="*/ 29060 h 56811"/>
                  <a:gd name="connsiteX34" fmla="*/ 10367 w 36683"/>
                  <a:gd name="connsiteY34" fmla="*/ 32268 h 56811"/>
                  <a:gd name="connsiteX35" fmla="*/ 7193 w 36683"/>
                  <a:gd name="connsiteY35" fmla="*/ 4023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83" h="56811">
                    <a:moveTo>
                      <a:pt x="10747" y="26094"/>
                    </a:moveTo>
                    <a:cubicBezTo>
                      <a:pt x="7883" y="25093"/>
                      <a:pt x="5778" y="23610"/>
                      <a:pt x="4432" y="21679"/>
                    </a:cubicBezTo>
                    <a:cubicBezTo>
                      <a:pt x="3052" y="19781"/>
                      <a:pt x="2396" y="17470"/>
                      <a:pt x="2396" y="14780"/>
                    </a:cubicBezTo>
                    <a:cubicBezTo>
                      <a:pt x="2396" y="10744"/>
                      <a:pt x="3845" y="7363"/>
                      <a:pt x="6744" y="4569"/>
                    </a:cubicBezTo>
                    <a:cubicBezTo>
                      <a:pt x="9643" y="1844"/>
                      <a:pt x="13508" y="465"/>
                      <a:pt x="18373" y="430"/>
                    </a:cubicBezTo>
                    <a:cubicBezTo>
                      <a:pt x="23239" y="465"/>
                      <a:pt x="27139" y="1879"/>
                      <a:pt x="30106" y="4673"/>
                    </a:cubicBezTo>
                    <a:cubicBezTo>
                      <a:pt x="33039" y="7501"/>
                      <a:pt x="34523" y="10916"/>
                      <a:pt x="34558" y="14952"/>
                    </a:cubicBezTo>
                    <a:cubicBezTo>
                      <a:pt x="34523" y="17539"/>
                      <a:pt x="33868" y="19781"/>
                      <a:pt x="32522" y="21679"/>
                    </a:cubicBezTo>
                    <a:cubicBezTo>
                      <a:pt x="31141" y="23610"/>
                      <a:pt x="29071" y="25093"/>
                      <a:pt x="26345" y="26094"/>
                    </a:cubicBezTo>
                    <a:cubicBezTo>
                      <a:pt x="29761" y="27267"/>
                      <a:pt x="32349" y="29060"/>
                      <a:pt x="34144" y="31509"/>
                    </a:cubicBezTo>
                    <a:cubicBezTo>
                      <a:pt x="35904" y="34027"/>
                      <a:pt x="36801" y="36994"/>
                      <a:pt x="36835" y="40374"/>
                    </a:cubicBezTo>
                    <a:cubicBezTo>
                      <a:pt x="36801" y="45169"/>
                      <a:pt x="35110" y="49170"/>
                      <a:pt x="31763" y="52378"/>
                    </a:cubicBezTo>
                    <a:cubicBezTo>
                      <a:pt x="28381" y="55621"/>
                      <a:pt x="23964" y="57207"/>
                      <a:pt x="18511" y="57242"/>
                    </a:cubicBezTo>
                    <a:cubicBezTo>
                      <a:pt x="12990" y="57207"/>
                      <a:pt x="8573" y="55621"/>
                      <a:pt x="5191" y="52378"/>
                    </a:cubicBezTo>
                    <a:cubicBezTo>
                      <a:pt x="1809" y="49136"/>
                      <a:pt x="118" y="45065"/>
                      <a:pt x="153" y="40202"/>
                    </a:cubicBezTo>
                    <a:cubicBezTo>
                      <a:pt x="118" y="36580"/>
                      <a:pt x="1050" y="33544"/>
                      <a:pt x="2914" y="31095"/>
                    </a:cubicBezTo>
                    <a:cubicBezTo>
                      <a:pt x="4742" y="28681"/>
                      <a:pt x="7331" y="27025"/>
                      <a:pt x="10747" y="26094"/>
                    </a:cubicBezTo>
                    <a:close/>
                    <a:moveTo>
                      <a:pt x="9401" y="14538"/>
                    </a:moveTo>
                    <a:cubicBezTo>
                      <a:pt x="9367" y="17194"/>
                      <a:pt x="10229" y="19333"/>
                      <a:pt x="11920" y="20989"/>
                    </a:cubicBezTo>
                    <a:cubicBezTo>
                      <a:pt x="13611" y="22679"/>
                      <a:pt x="15820" y="23541"/>
                      <a:pt x="18546" y="23507"/>
                    </a:cubicBezTo>
                    <a:cubicBezTo>
                      <a:pt x="21169" y="23541"/>
                      <a:pt x="23308" y="22713"/>
                      <a:pt x="24999" y="21023"/>
                    </a:cubicBezTo>
                    <a:cubicBezTo>
                      <a:pt x="26655" y="19402"/>
                      <a:pt x="27484" y="17367"/>
                      <a:pt x="27518" y="14918"/>
                    </a:cubicBezTo>
                    <a:cubicBezTo>
                      <a:pt x="27484" y="12434"/>
                      <a:pt x="26621" y="10330"/>
                      <a:pt x="24930" y="8605"/>
                    </a:cubicBezTo>
                    <a:cubicBezTo>
                      <a:pt x="23170" y="6950"/>
                      <a:pt x="21030" y="6087"/>
                      <a:pt x="18477" y="6053"/>
                    </a:cubicBezTo>
                    <a:cubicBezTo>
                      <a:pt x="15820" y="6087"/>
                      <a:pt x="13646" y="6915"/>
                      <a:pt x="11955" y="8571"/>
                    </a:cubicBezTo>
                    <a:cubicBezTo>
                      <a:pt x="10229" y="10227"/>
                      <a:pt x="9367" y="12227"/>
                      <a:pt x="9401" y="14538"/>
                    </a:cubicBezTo>
                    <a:close/>
                    <a:moveTo>
                      <a:pt x="7193" y="40236"/>
                    </a:moveTo>
                    <a:cubicBezTo>
                      <a:pt x="7158" y="42168"/>
                      <a:pt x="7607" y="44065"/>
                      <a:pt x="8573" y="45893"/>
                    </a:cubicBezTo>
                    <a:cubicBezTo>
                      <a:pt x="9470" y="47722"/>
                      <a:pt x="10851" y="49136"/>
                      <a:pt x="12679" y="50136"/>
                    </a:cubicBezTo>
                    <a:cubicBezTo>
                      <a:pt x="14508" y="51136"/>
                      <a:pt x="16475" y="51619"/>
                      <a:pt x="18580" y="51619"/>
                    </a:cubicBezTo>
                    <a:cubicBezTo>
                      <a:pt x="21824" y="51619"/>
                      <a:pt x="24516" y="50585"/>
                      <a:pt x="26655" y="48480"/>
                    </a:cubicBezTo>
                    <a:cubicBezTo>
                      <a:pt x="28760" y="46376"/>
                      <a:pt x="29830" y="43686"/>
                      <a:pt x="29865" y="40443"/>
                    </a:cubicBezTo>
                    <a:cubicBezTo>
                      <a:pt x="29830" y="37166"/>
                      <a:pt x="28726" y="34476"/>
                      <a:pt x="26552" y="32303"/>
                    </a:cubicBezTo>
                    <a:cubicBezTo>
                      <a:pt x="24343" y="30164"/>
                      <a:pt x="21617" y="29060"/>
                      <a:pt x="18339" y="29060"/>
                    </a:cubicBezTo>
                    <a:cubicBezTo>
                      <a:pt x="15130" y="29060"/>
                      <a:pt x="12472" y="30130"/>
                      <a:pt x="10367" y="32268"/>
                    </a:cubicBezTo>
                    <a:cubicBezTo>
                      <a:pt x="8228" y="34407"/>
                      <a:pt x="7158" y="37063"/>
                      <a:pt x="7193" y="40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7" name="Graphic 2">
              <a:extLst>
                <a:ext uri="{FF2B5EF4-FFF2-40B4-BE49-F238E27FC236}">
                  <a16:creationId xmlns:a16="http://schemas.microsoft.com/office/drawing/2014/main" id="{707506E6-C54C-E9F1-AAD1-7FF0FD3C9CFD}"/>
                </a:ext>
              </a:extLst>
            </p:cNvPr>
            <p:cNvGrpSpPr/>
            <p:nvPr/>
          </p:nvGrpSpPr>
          <p:grpSpPr>
            <a:xfrm>
              <a:off x="2780457" y="5623574"/>
              <a:ext cx="218133" cy="74118"/>
              <a:chOff x="2098229" y="5184780"/>
              <a:chExt cx="167198" cy="56811"/>
            </a:xfrm>
          </p:grpSpPr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36D5869D-0042-7F08-ABBC-66E3F4F4C01B}"/>
                  </a:ext>
                </a:extLst>
              </p:cNvPr>
              <p:cNvSpPr/>
              <p:nvPr/>
            </p:nvSpPr>
            <p:spPr>
              <a:xfrm>
                <a:off x="2098229" y="5184780"/>
                <a:ext cx="36796" cy="55845"/>
              </a:xfrm>
              <a:custGeom>
                <a:avLst/>
                <a:gdLst>
                  <a:gd name="connsiteX0" fmla="*/ 36961 w 36796"/>
                  <a:gd name="connsiteY0" fmla="*/ 49722 h 55845"/>
                  <a:gd name="connsiteX1" fmla="*/ 36961 w 36796"/>
                  <a:gd name="connsiteY1" fmla="*/ 56276 h 55845"/>
                  <a:gd name="connsiteX2" fmla="*/ 175 w 36796"/>
                  <a:gd name="connsiteY2" fmla="*/ 56276 h 55845"/>
                  <a:gd name="connsiteX3" fmla="*/ 968 w 36796"/>
                  <a:gd name="connsiteY3" fmla="*/ 51516 h 55845"/>
                  <a:gd name="connsiteX4" fmla="*/ 5455 w 36796"/>
                  <a:gd name="connsiteY4" fmla="*/ 44134 h 55845"/>
                  <a:gd name="connsiteX5" fmla="*/ 14427 w 36796"/>
                  <a:gd name="connsiteY5" fmla="*/ 35718 h 55845"/>
                  <a:gd name="connsiteX6" fmla="*/ 26677 w 36796"/>
                  <a:gd name="connsiteY6" fmla="*/ 23921 h 55845"/>
                  <a:gd name="connsiteX7" fmla="*/ 29852 w 36796"/>
                  <a:gd name="connsiteY7" fmla="*/ 15711 h 55845"/>
                  <a:gd name="connsiteX8" fmla="*/ 26953 w 36796"/>
                  <a:gd name="connsiteY8" fmla="*/ 8881 h 55845"/>
                  <a:gd name="connsiteX9" fmla="*/ 19396 w 36796"/>
                  <a:gd name="connsiteY9" fmla="*/ 6087 h 55845"/>
                  <a:gd name="connsiteX10" fmla="*/ 11494 w 36796"/>
                  <a:gd name="connsiteY10" fmla="*/ 9054 h 55845"/>
                  <a:gd name="connsiteX11" fmla="*/ 8491 w 36796"/>
                  <a:gd name="connsiteY11" fmla="*/ 17229 h 55845"/>
                  <a:gd name="connsiteX12" fmla="*/ 1486 w 36796"/>
                  <a:gd name="connsiteY12" fmla="*/ 16504 h 55845"/>
                  <a:gd name="connsiteX13" fmla="*/ 6904 w 36796"/>
                  <a:gd name="connsiteY13" fmla="*/ 4569 h 55845"/>
                  <a:gd name="connsiteX14" fmla="*/ 19534 w 36796"/>
                  <a:gd name="connsiteY14" fmla="*/ 430 h 55845"/>
                  <a:gd name="connsiteX15" fmla="*/ 32199 w 36796"/>
                  <a:gd name="connsiteY15" fmla="*/ 4880 h 55845"/>
                  <a:gd name="connsiteX16" fmla="*/ 36892 w 36796"/>
                  <a:gd name="connsiteY16" fmla="*/ 15849 h 55845"/>
                  <a:gd name="connsiteX17" fmla="*/ 35511 w 36796"/>
                  <a:gd name="connsiteY17" fmla="*/ 22437 h 55845"/>
                  <a:gd name="connsiteX18" fmla="*/ 30991 w 36796"/>
                  <a:gd name="connsiteY18" fmla="*/ 29233 h 55845"/>
                  <a:gd name="connsiteX19" fmla="*/ 20466 w 36796"/>
                  <a:gd name="connsiteY19" fmla="*/ 38995 h 55845"/>
                  <a:gd name="connsiteX20" fmla="*/ 12529 w 36796"/>
                  <a:gd name="connsiteY20" fmla="*/ 46031 h 55845"/>
                  <a:gd name="connsiteX21" fmla="*/ 9665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61" y="49722"/>
                    </a:moveTo>
                    <a:lnTo>
                      <a:pt x="36961" y="56276"/>
                    </a:lnTo>
                    <a:lnTo>
                      <a:pt x="175" y="56276"/>
                    </a:lnTo>
                    <a:cubicBezTo>
                      <a:pt x="106" y="54620"/>
                      <a:pt x="382" y="53034"/>
                      <a:pt x="968" y="51516"/>
                    </a:cubicBezTo>
                    <a:cubicBezTo>
                      <a:pt x="1900" y="49032"/>
                      <a:pt x="3384" y="46583"/>
                      <a:pt x="5455" y="44134"/>
                    </a:cubicBezTo>
                    <a:cubicBezTo>
                      <a:pt x="7491" y="41720"/>
                      <a:pt x="10493" y="38926"/>
                      <a:pt x="14427" y="35718"/>
                    </a:cubicBezTo>
                    <a:cubicBezTo>
                      <a:pt x="20466" y="30785"/>
                      <a:pt x="24538" y="26853"/>
                      <a:pt x="26677" y="23921"/>
                    </a:cubicBezTo>
                    <a:cubicBezTo>
                      <a:pt x="28748" y="21058"/>
                      <a:pt x="29818" y="18298"/>
                      <a:pt x="29852" y="15711"/>
                    </a:cubicBezTo>
                    <a:cubicBezTo>
                      <a:pt x="29818" y="13020"/>
                      <a:pt x="28851" y="10744"/>
                      <a:pt x="26953" y="8881"/>
                    </a:cubicBezTo>
                    <a:cubicBezTo>
                      <a:pt x="24986" y="7019"/>
                      <a:pt x="22467" y="6087"/>
                      <a:pt x="19396" y="6087"/>
                    </a:cubicBezTo>
                    <a:cubicBezTo>
                      <a:pt x="16083" y="6087"/>
                      <a:pt x="13461" y="7088"/>
                      <a:pt x="11494" y="9054"/>
                    </a:cubicBezTo>
                    <a:cubicBezTo>
                      <a:pt x="9492" y="11020"/>
                      <a:pt x="8491" y="13745"/>
                      <a:pt x="8491" y="17229"/>
                    </a:cubicBezTo>
                    <a:lnTo>
                      <a:pt x="1486" y="16504"/>
                    </a:lnTo>
                    <a:cubicBezTo>
                      <a:pt x="1935" y="11296"/>
                      <a:pt x="3729" y="7329"/>
                      <a:pt x="6904" y="4569"/>
                    </a:cubicBezTo>
                    <a:cubicBezTo>
                      <a:pt x="10010" y="1844"/>
                      <a:pt x="14220" y="465"/>
                      <a:pt x="19534" y="430"/>
                    </a:cubicBezTo>
                    <a:cubicBezTo>
                      <a:pt x="24848" y="465"/>
                      <a:pt x="29093" y="1948"/>
                      <a:pt x="32199" y="4880"/>
                    </a:cubicBezTo>
                    <a:cubicBezTo>
                      <a:pt x="35304" y="7846"/>
                      <a:pt x="36857" y="11503"/>
                      <a:pt x="36892" y="15849"/>
                    </a:cubicBezTo>
                    <a:cubicBezTo>
                      <a:pt x="36857" y="18126"/>
                      <a:pt x="36409" y="20299"/>
                      <a:pt x="35511" y="22437"/>
                    </a:cubicBezTo>
                    <a:cubicBezTo>
                      <a:pt x="34614" y="24576"/>
                      <a:pt x="33096" y="26853"/>
                      <a:pt x="30991" y="29233"/>
                    </a:cubicBezTo>
                    <a:cubicBezTo>
                      <a:pt x="28851" y="31613"/>
                      <a:pt x="25331" y="34855"/>
                      <a:pt x="20466" y="38995"/>
                    </a:cubicBezTo>
                    <a:cubicBezTo>
                      <a:pt x="16325" y="42444"/>
                      <a:pt x="13702" y="44790"/>
                      <a:pt x="12529" y="46031"/>
                    </a:cubicBezTo>
                    <a:cubicBezTo>
                      <a:pt x="11356" y="47273"/>
                      <a:pt x="10389" y="48515"/>
                      <a:pt x="9665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AA438E5-3B35-C04B-20A7-043E1BBDE307}"/>
                  </a:ext>
                </a:extLst>
              </p:cNvPr>
              <p:cNvSpPr/>
              <p:nvPr/>
            </p:nvSpPr>
            <p:spPr>
              <a:xfrm>
                <a:off x="2142370" y="5184780"/>
                <a:ext cx="36269" cy="56811"/>
              </a:xfrm>
              <a:custGeom>
                <a:avLst/>
                <a:gdLst>
                  <a:gd name="connsiteX0" fmla="*/ 171 w 36269"/>
                  <a:gd name="connsiteY0" fmla="*/ 28853 h 56811"/>
                  <a:gd name="connsiteX1" fmla="*/ 2172 w 36269"/>
                  <a:gd name="connsiteY1" fmla="*/ 12986 h 56811"/>
                  <a:gd name="connsiteX2" fmla="*/ 8211 w 36269"/>
                  <a:gd name="connsiteY2" fmla="*/ 3707 h 56811"/>
                  <a:gd name="connsiteX3" fmla="*/ 18288 w 36269"/>
                  <a:gd name="connsiteY3" fmla="*/ 430 h 56811"/>
                  <a:gd name="connsiteX4" fmla="*/ 26155 w 36269"/>
                  <a:gd name="connsiteY4" fmla="*/ 2224 h 56811"/>
                  <a:gd name="connsiteX5" fmla="*/ 31711 w 36269"/>
                  <a:gd name="connsiteY5" fmla="*/ 7432 h 56811"/>
                  <a:gd name="connsiteX6" fmla="*/ 35162 w 36269"/>
                  <a:gd name="connsiteY6" fmla="*/ 15711 h 56811"/>
                  <a:gd name="connsiteX7" fmla="*/ 36439 w 36269"/>
                  <a:gd name="connsiteY7" fmla="*/ 28853 h 56811"/>
                  <a:gd name="connsiteX8" fmla="*/ 34403 w 36269"/>
                  <a:gd name="connsiteY8" fmla="*/ 44652 h 56811"/>
                  <a:gd name="connsiteX9" fmla="*/ 28399 w 36269"/>
                  <a:gd name="connsiteY9" fmla="*/ 53965 h 56811"/>
                  <a:gd name="connsiteX10" fmla="*/ 18288 w 36269"/>
                  <a:gd name="connsiteY10" fmla="*/ 57242 h 56811"/>
                  <a:gd name="connsiteX11" fmla="*/ 5657 w 36269"/>
                  <a:gd name="connsiteY11" fmla="*/ 51447 h 56811"/>
                  <a:gd name="connsiteX12" fmla="*/ 171 w 36269"/>
                  <a:gd name="connsiteY12" fmla="*/ 28853 h 56811"/>
                  <a:gd name="connsiteX13" fmla="*/ 7176 w 36269"/>
                  <a:gd name="connsiteY13" fmla="*/ 28853 h 56811"/>
                  <a:gd name="connsiteX14" fmla="*/ 10385 w 36269"/>
                  <a:gd name="connsiteY14" fmla="*/ 47101 h 56811"/>
                  <a:gd name="connsiteX15" fmla="*/ 18288 w 36269"/>
                  <a:gd name="connsiteY15" fmla="*/ 51619 h 56811"/>
                  <a:gd name="connsiteX16" fmla="*/ 26225 w 36269"/>
                  <a:gd name="connsiteY16" fmla="*/ 47066 h 56811"/>
                  <a:gd name="connsiteX17" fmla="*/ 29434 w 36269"/>
                  <a:gd name="connsiteY17" fmla="*/ 28853 h 56811"/>
                  <a:gd name="connsiteX18" fmla="*/ 26225 w 36269"/>
                  <a:gd name="connsiteY18" fmla="*/ 10606 h 56811"/>
                  <a:gd name="connsiteX19" fmla="*/ 18219 w 36269"/>
                  <a:gd name="connsiteY19" fmla="*/ 6087 h 56811"/>
                  <a:gd name="connsiteX20" fmla="*/ 10696 w 36269"/>
                  <a:gd name="connsiteY20" fmla="*/ 10054 h 56811"/>
                  <a:gd name="connsiteX21" fmla="*/ 717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71" y="28853"/>
                    </a:moveTo>
                    <a:cubicBezTo>
                      <a:pt x="136" y="22299"/>
                      <a:pt x="792" y="17022"/>
                      <a:pt x="2172" y="12986"/>
                    </a:cubicBezTo>
                    <a:cubicBezTo>
                      <a:pt x="3483" y="8985"/>
                      <a:pt x="5519" y="5880"/>
                      <a:pt x="8211" y="3707"/>
                    </a:cubicBezTo>
                    <a:cubicBezTo>
                      <a:pt x="10868" y="1534"/>
                      <a:pt x="14216" y="465"/>
                      <a:pt x="18288" y="430"/>
                    </a:cubicBezTo>
                    <a:cubicBezTo>
                      <a:pt x="21255" y="465"/>
                      <a:pt x="23878" y="1051"/>
                      <a:pt x="26155" y="2224"/>
                    </a:cubicBezTo>
                    <a:cubicBezTo>
                      <a:pt x="28399" y="3431"/>
                      <a:pt x="30262" y="5156"/>
                      <a:pt x="31711" y="7432"/>
                    </a:cubicBezTo>
                    <a:cubicBezTo>
                      <a:pt x="33161" y="9709"/>
                      <a:pt x="34299" y="12469"/>
                      <a:pt x="35162" y="15711"/>
                    </a:cubicBezTo>
                    <a:cubicBezTo>
                      <a:pt x="35990" y="18954"/>
                      <a:pt x="36404" y="23334"/>
                      <a:pt x="36439" y="28853"/>
                    </a:cubicBezTo>
                    <a:cubicBezTo>
                      <a:pt x="36404" y="35373"/>
                      <a:pt x="35749" y="40650"/>
                      <a:pt x="34403" y="44652"/>
                    </a:cubicBezTo>
                    <a:cubicBezTo>
                      <a:pt x="33057" y="48687"/>
                      <a:pt x="31056" y="51792"/>
                      <a:pt x="28399" y="53965"/>
                    </a:cubicBezTo>
                    <a:cubicBezTo>
                      <a:pt x="25707" y="56138"/>
                      <a:pt x="22325" y="57207"/>
                      <a:pt x="18288" y="57242"/>
                    </a:cubicBezTo>
                    <a:cubicBezTo>
                      <a:pt x="12904" y="57207"/>
                      <a:pt x="8694" y="55310"/>
                      <a:pt x="5657" y="51447"/>
                    </a:cubicBezTo>
                    <a:cubicBezTo>
                      <a:pt x="1965" y="46859"/>
                      <a:pt x="136" y="39305"/>
                      <a:pt x="171" y="28853"/>
                    </a:cubicBezTo>
                    <a:close/>
                    <a:moveTo>
                      <a:pt x="7176" y="28853"/>
                    </a:moveTo>
                    <a:cubicBezTo>
                      <a:pt x="7176" y="37994"/>
                      <a:pt x="8246" y="44100"/>
                      <a:pt x="10385" y="47101"/>
                    </a:cubicBezTo>
                    <a:cubicBezTo>
                      <a:pt x="12525" y="50136"/>
                      <a:pt x="15147" y="51619"/>
                      <a:pt x="18288" y="51619"/>
                    </a:cubicBezTo>
                    <a:cubicBezTo>
                      <a:pt x="21428" y="51619"/>
                      <a:pt x="24085" y="50102"/>
                      <a:pt x="26225" y="47066"/>
                    </a:cubicBezTo>
                    <a:cubicBezTo>
                      <a:pt x="28364" y="44031"/>
                      <a:pt x="29434" y="37960"/>
                      <a:pt x="29434" y="28853"/>
                    </a:cubicBezTo>
                    <a:cubicBezTo>
                      <a:pt x="29434" y="19678"/>
                      <a:pt x="28364" y="13607"/>
                      <a:pt x="26225" y="10606"/>
                    </a:cubicBezTo>
                    <a:cubicBezTo>
                      <a:pt x="24085" y="7605"/>
                      <a:pt x="21393" y="6087"/>
                      <a:pt x="18219" y="6087"/>
                    </a:cubicBezTo>
                    <a:cubicBezTo>
                      <a:pt x="15044" y="6087"/>
                      <a:pt x="12559" y="7432"/>
                      <a:pt x="10696" y="10054"/>
                    </a:cubicBezTo>
                    <a:cubicBezTo>
                      <a:pt x="8349" y="13503"/>
                      <a:pt x="7176" y="19747"/>
                      <a:pt x="717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04254DC-C9D2-8CE0-F46A-6AB073F95D5B}"/>
                  </a:ext>
                </a:extLst>
              </p:cNvPr>
              <p:cNvSpPr/>
              <p:nvPr/>
            </p:nvSpPr>
            <p:spPr>
              <a:xfrm>
                <a:off x="2185604" y="5184780"/>
                <a:ext cx="36269" cy="56811"/>
              </a:xfrm>
              <a:custGeom>
                <a:avLst/>
                <a:gdLst>
                  <a:gd name="connsiteX0" fmla="*/ 175 w 36269"/>
                  <a:gd name="connsiteY0" fmla="*/ 28853 h 56811"/>
                  <a:gd name="connsiteX1" fmla="*/ 2177 w 36269"/>
                  <a:gd name="connsiteY1" fmla="*/ 12986 h 56811"/>
                  <a:gd name="connsiteX2" fmla="*/ 8216 w 36269"/>
                  <a:gd name="connsiteY2" fmla="*/ 3707 h 56811"/>
                  <a:gd name="connsiteX3" fmla="*/ 18292 w 36269"/>
                  <a:gd name="connsiteY3" fmla="*/ 430 h 56811"/>
                  <a:gd name="connsiteX4" fmla="*/ 26160 w 36269"/>
                  <a:gd name="connsiteY4" fmla="*/ 2224 h 56811"/>
                  <a:gd name="connsiteX5" fmla="*/ 31716 w 36269"/>
                  <a:gd name="connsiteY5" fmla="*/ 7432 h 56811"/>
                  <a:gd name="connsiteX6" fmla="*/ 35167 w 36269"/>
                  <a:gd name="connsiteY6" fmla="*/ 15711 h 56811"/>
                  <a:gd name="connsiteX7" fmla="*/ 36444 w 36269"/>
                  <a:gd name="connsiteY7" fmla="*/ 28853 h 56811"/>
                  <a:gd name="connsiteX8" fmla="*/ 34408 w 36269"/>
                  <a:gd name="connsiteY8" fmla="*/ 44652 h 56811"/>
                  <a:gd name="connsiteX9" fmla="*/ 28403 w 36269"/>
                  <a:gd name="connsiteY9" fmla="*/ 53965 h 56811"/>
                  <a:gd name="connsiteX10" fmla="*/ 18292 w 36269"/>
                  <a:gd name="connsiteY10" fmla="*/ 57242 h 56811"/>
                  <a:gd name="connsiteX11" fmla="*/ 5662 w 36269"/>
                  <a:gd name="connsiteY11" fmla="*/ 51447 h 56811"/>
                  <a:gd name="connsiteX12" fmla="*/ 175 w 36269"/>
                  <a:gd name="connsiteY12" fmla="*/ 28853 h 56811"/>
                  <a:gd name="connsiteX13" fmla="*/ 7181 w 36269"/>
                  <a:gd name="connsiteY13" fmla="*/ 28853 h 56811"/>
                  <a:gd name="connsiteX14" fmla="*/ 10390 w 36269"/>
                  <a:gd name="connsiteY14" fmla="*/ 47101 h 56811"/>
                  <a:gd name="connsiteX15" fmla="*/ 18292 w 36269"/>
                  <a:gd name="connsiteY15" fmla="*/ 51619 h 56811"/>
                  <a:gd name="connsiteX16" fmla="*/ 26229 w 36269"/>
                  <a:gd name="connsiteY16" fmla="*/ 47066 h 56811"/>
                  <a:gd name="connsiteX17" fmla="*/ 29439 w 36269"/>
                  <a:gd name="connsiteY17" fmla="*/ 28853 h 56811"/>
                  <a:gd name="connsiteX18" fmla="*/ 26229 w 36269"/>
                  <a:gd name="connsiteY18" fmla="*/ 10606 h 56811"/>
                  <a:gd name="connsiteX19" fmla="*/ 18223 w 36269"/>
                  <a:gd name="connsiteY19" fmla="*/ 6087 h 56811"/>
                  <a:gd name="connsiteX20" fmla="*/ 10701 w 36269"/>
                  <a:gd name="connsiteY20" fmla="*/ 10054 h 56811"/>
                  <a:gd name="connsiteX21" fmla="*/ 7181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75" y="28853"/>
                    </a:moveTo>
                    <a:cubicBezTo>
                      <a:pt x="141" y="22299"/>
                      <a:pt x="797" y="17022"/>
                      <a:pt x="2177" y="12986"/>
                    </a:cubicBezTo>
                    <a:cubicBezTo>
                      <a:pt x="3488" y="8985"/>
                      <a:pt x="5524" y="5880"/>
                      <a:pt x="8216" y="3707"/>
                    </a:cubicBezTo>
                    <a:cubicBezTo>
                      <a:pt x="10873" y="1534"/>
                      <a:pt x="14220" y="465"/>
                      <a:pt x="18292" y="430"/>
                    </a:cubicBezTo>
                    <a:cubicBezTo>
                      <a:pt x="21260" y="465"/>
                      <a:pt x="23883" y="1051"/>
                      <a:pt x="26160" y="2224"/>
                    </a:cubicBezTo>
                    <a:cubicBezTo>
                      <a:pt x="28403" y="3431"/>
                      <a:pt x="30267" y="5156"/>
                      <a:pt x="31716" y="7432"/>
                    </a:cubicBezTo>
                    <a:cubicBezTo>
                      <a:pt x="33166" y="9709"/>
                      <a:pt x="34304" y="12469"/>
                      <a:pt x="35167" y="15711"/>
                    </a:cubicBezTo>
                    <a:cubicBezTo>
                      <a:pt x="35995" y="18954"/>
                      <a:pt x="36409" y="23334"/>
                      <a:pt x="36444" y="28853"/>
                    </a:cubicBezTo>
                    <a:cubicBezTo>
                      <a:pt x="36409" y="35373"/>
                      <a:pt x="35754" y="40650"/>
                      <a:pt x="34408" y="44652"/>
                    </a:cubicBezTo>
                    <a:cubicBezTo>
                      <a:pt x="33062" y="48687"/>
                      <a:pt x="31061" y="51792"/>
                      <a:pt x="28403" y="53965"/>
                    </a:cubicBezTo>
                    <a:cubicBezTo>
                      <a:pt x="25712" y="56138"/>
                      <a:pt x="22330" y="57207"/>
                      <a:pt x="18292" y="57242"/>
                    </a:cubicBezTo>
                    <a:cubicBezTo>
                      <a:pt x="12909" y="57207"/>
                      <a:pt x="8699" y="55310"/>
                      <a:pt x="5662" y="51447"/>
                    </a:cubicBezTo>
                    <a:cubicBezTo>
                      <a:pt x="1970" y="46859"/>
                      <a:pt x="141" y="39305"/>
                      <a:pt x="175" y="28853"/>
                    </a:cubicBezTo>
                    <a:close/>
                    <a:moveTo>
                      <a:pt x="7181" y="28853"/>
                    </a:moveTo>
                    <a:cubicBezTo>
                      <a:pt x="7181" y="37994"/>
                      <a:pt x="8250" y="44100"/>
                      <a:pt x="10390" y="47101"/>
                    </a:cubicBezTo>
                    <a:cubicBezTo>
                      <a:pt x="12529" y="50136"/>
                      <a:pt x="15152" y="51619"/>
                      <a:pt x="18292" y="51619"/>
                    </a:cubicBezTo>
                    <a:cubicBezTo>
                      <a:pt x="21433" y="51619"/>
                      <a:pt x="24090" y="50102"/>
                      <a:pt x="26229" y="47066"/>
                    </a:cubicBezTo>
                    <a:cubicBezTo>
                      <a:pt x="28369" y="44031"/>
                      <a:pt x="29439" y="37960"/>
                      <a:pt x="29439" y="28853"/>
                    </a:cubicBezTo>
                    <a:cubicBezTo>
                      <a:pt x="29439" y="19678"/>
                      <a:pt x="28369" y="13607"/>
                      <a:pt x="26229" y="10606"/>
                    </a:cubicBezTo>
                    <a:cubicBezTo>
                      <a:pt x="24090" y="7605"/>
                      <a:pt x="21398" y="6087"/>
                      <a:pt x="18223" y="6087"/>
                    </a:cubicBezTo>
                    <a:cubicBezTo>
                      <a:pt x="15049" y="6087"/>
                      <a:pt x="12564" y="7432"/>
                      <a:pt x="10701" y="10054"/>
                    </a:cubicBezTo>
                    <a:cubicBezTo>
                      <a:pt x="8354" y="13503"/>
                      <a:pt x="7181" y="19747"/>
                      <a:pt x="7181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6D0E3B64-A380-8733-AEC4-FA26574A6DB4}"/>
                  </a:ext>
                </a:extLst>
              </p:cNvPr>
              <p:cNvSpPr/>
              <p:nvPr/>
            </p:nvSpPr>
            <p:spPr>
              <a:xfrm>
                <a:off x="2228848" y="5184780"/>
                <a:ext cx="36579" cy="56811"/>
              </a:xfrm>
              <a:custGeom>
                <a:avLst/>
                <a:gdLst>
                  <a:gd name="connsiteX0" fmla="*/ 1180 w 36579"/>
                  <a:gd name="connsiteY0" fmla="*/ 43410 h 56811"/>
                  <a:gd name="connsiteX1" fmla="*/ 7771 w 36579"/>
                  <a:gd name="connsiteY1" fmla="*/ 42789 h 56811"/>
                  <a:gd name="connsiteX2" fmla="*/ 10946 w 36579"/>
                  <a:gd name="connsiteY2" fmla="*/ 49550 h 56811"/>
                  <a:gd name="connsiteX3" fmla="*/ 16985 w 36579"/>
                  <a:gd name="connsiteY3" fmla="*/ 51619 h 56811"/>
                  <a:gd name="connsiteX4" fmla="*/ 22507 w 36579"/>
                  <a:gd name="connsiteY4" fmla="*/ 50171 h 56811"/>
                  <a:gd name="connsiteX5" fmla="*/ 26406 w 36579"/>
                  <a:gd name="connsiteY5" fmla="*/ 46307 h 56811"/>
                  <a:gd name="connsiteX6" fmla="*/ 28925 w 36579"/>
                  <a:gd name="connsiteY6" fmla="*/ 39822 h 56811"/>
                  <a:gd name="connsiteX7" fmla="*/ 29960 w 36579"/>
                  <a:gd name="connsiteY7" fmla="*/ 31475 h 56811"/>
                  <a:gd name="connsiteX8" fmla="*/ 29926 w 36579"/>
                  <a:gd name="connsiteY8" fmla="*/ 30095 h 56811"/>
                  <a:gd name="connsiteX9" fmla="*/ 24336 w 36579"/>
                  <a:gd name="connsiteY9" fmla="*/ 35407 h 56811"/>
                  <a:gd name="connsiteX10" fmla="*/ 16640 w 36579"/>
                  <a:gd name="connsiteY10" fmla="*/ 37408 h 56811"/>
                  <a:gd name="connsiteX11" fmla="*/ 4942 w 36579"/>
                  <a:gd name="connsiteY11" fmla="*/ 32406 h 56811"/>
                  <a:gd name="connsiteX12" fmla="*/ 180 w 36579"/>
                  <a:gd name="connsiteY12" fmla="*/ 19195 h 56811"/>
                  <a:gd name="connsiteX13" fmla="*/ 5149 w 36579"/>
                  <a:gd name="connsiteY13" fmla="*/ 5604 h 56811"/>
                  <a:gd name="connsiteX14" fmla="*/ 17675 w 36579"/>
                  <a:gd name="connsiteY14" fmla="*/ 430 h 56811"/>
                  <a:gd name="connsiteX15" fmla="*/ 27579 w 36579"/>
                  <a:gd name="connsiteY15" fmla="*/ 3362 h 56811"/>
                  <a:gd name="connsiteX16" fmla="*/ 34412 w 36579"/>
                  <a:gd name="connsiteY16" fmla="*/ 11675 h 56811"/>
                  <a:gd name="connsiteX17" fmla="*/ 36759 w 36579"/>
                  <a:gd name="connsiteY17" fmla="*/ 27336 h 56811"/>
                  <a:gd name="connsiteX18" fmla="*/ 34447 w 36579"/>
                  <a:gd name="connsiteY18" fmla="*/ 44307 h 56811"/>
                  <a:gd name="connsiteX19" fmla="*/ 27545 w 36579"/>
                  <a:gd name="connsiteY19" fmla="*/ 53930 h 56811"/>
                  <a:gd name="connsiteX20" fmla="*/ 16813 w 36579"/>
                  <a:gd name="connsiteY20" fmla="*/ 57242 h 56811"/>
                  <a:gd name="connsiteX21" fmla="*/ 6150 w 36579"/>
                  <a:gd name="connsiteY21" fmla="*/ 53620 h 56811"/>
                  <a:gd name="connsiteX22" fmla="*/ 1180 w 36579"/>
                  <a:gd name="connsiteY22" fmla="*/ 43410 h 56811"/>
                  <a:gd name="connsiteX23" fmla="*/ 29167 w 36579"/>
                  <a:gd name="connsiteY23" fmla="*/ 18850 h 56811"/>
                  <a:gd name="connsiteX24" fmla="*/ 26026 w 36579"/>
                  <a:gd name="connsiteY24" fmla="*/ 9537 h 56811"/>
                  <a:gd name="connsiteX25" fmla="*/ 18504 w 36579"/>
                  <a:gd name="connsiteY25" fmla="*/ 6087 h 56811"/>
                  <a:gd name="connsiteX26" fmla="*/ 10567 w 36579"/>
                  <a:gd name="connsiteY26" fmla="*/ 9813 h 56811"/>
                  <a:gd name="connsiteX27" fmla="*/ 7185 w 36579"/>
                  <a:gd name="connsiteY27" fmla="*/ 19436 h 56811"/>
                  <a:gd name="connsiteX28" fmla="*/ 10394 w 36579"/>
                  <a:gd name="connsiteY28" fmla="*/ 28060 h 56811"/>
                  <a:gd name="connsiteX29" fmla="*/ 18297 w 36579"/>
                  <a:gd name="connsiteY29" fmla="*/ 31371 h 56811"/>
                  <a:gd name="connsiteX30" fmla="*/ 26095 w 36579"/>
                  <a:gd name="connsiteY30" fmla="*/ 28060 h 56811"/>
                  <a:gd name="connsiteX31" fmla="*/ 29167 w 36579"/>
                  <a:gd name="connsiteY31" fmla="*/ 1885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79" h="56811">
                    <a:moveTo>
                      <a:pt x="1180" y="43410"/>
                    </a:moveTo>
                    <a:lnTo>
                      <a:pt x="7771" y="42789"/>
                    </a:lnTo>
                    <a:cubicBezTo>
                      <a:pt x="8289" y="45928"/>
                      <a:pt x="9359" y="48170"/>
                      <a:pt x="10946" y="49550"/>
                    </a:cubicBezTo>
                    <a:cubicBezTo>
                      <a:pt x="12499" y="50929"/>
                      <a:pt x="14501" y="51619"/>
                      <a:pt x="16985" y="51619"/>
                    </a:cubicBezTo>
                    <a:cubicBezTo>
                      <a:pt x="19056" y="51619"/>
                      <a:pt x="20919" y="51136"/>
                      <a:pt x="22507" y="50171"/>
                    </a:cubicBezTo>
                    <a:cubicBezTo>
                      <a:pt x="24094" y="49205"/>
                      <a:pt x="25371" y="47928"/>
                      <a:pt x="26406" y="46307"/>
                    </a:cubicBezTo>
                    <a:cubicBezTo>
                      <a:pt x="27372" y="44721"/>
                      <a:pt x="28235" y="42547"/>
                      <a:pt x="28925" y="39822"/>
                    </a:cubicBezTo>
                    <a:cubicBezTo>
                      <a:pt x="29615" y="37097"/>
                      <a:pt x="29960" y="34338"/>
                      <a:pt x="29960" y="31475"/>
                    </a:cubicBezTo>
                    <a:cubicBezTo>
                      <a:pt x="29960" y="31199"/>
                      <a:pt x="29926" y="30716"/>
                      <a:pt x="29926" y="30095"/>
                    </a:cubicBezTo>
                    <a:cubicBezTo>
                      <a:pt x="28546" y="32303"/>
                      <a:pt x="26682" y="34096"/>
                      <a:pt x="24336" y="35407"/>
                    </a:cubicBezTo>
                    <a:cubicBezTo>
                      <a:pt x="21920" y="36787"/>
                      <a:pt x="19366" y="37442"/>
                      <a:pt x="16640" y="37408"/>
                    </a:cubicBezTo>
                    <a:cubicBezTo>
                      <a:pt x="12016" y="37442"/>
                      <a:pt x="8117" y="35787"/>
                      <a:pt x="4942" y="32406"/>
                    </a:cubicBezTo>
                    <a:cubicBezTo>
                      <a:pt x="1733" y="29095"/>
                      <a:pt x="145" y="24680"/>
                      <a:pt x="180" y="19195"/>
                    </a:cubicBezTo>
                    <a:cubicBezTo>
                      <a:pt x="145" y="13572"/>
                      <a:pt x="1802" y="9054"/>
                      <a:pt x="5149" y="5604"/>
                    </a:cubicBezTo>
                    <a:cubicBezTo>
                      <a:pt x="8462" y="2189"/>
                      <a:pt x="12637" y="465"/>
                      <a:pt x="17675" y="430"/>
                    </a:cubicBezTo>
                    <a:cubicBezTo>
                      <a:pt x="21264" y="465"/>
                      <a:pt x="24577" y="1430"/>
                      <a:pt x="27579" y="3362"/>
                    </a:cubicBezTo>
                    <a:cubicBezTo>
                      <a:pt x="30582" y="5328"/>
                      <a:pt x="32859" y="8088"/>
                      <a:pt x="34412" y="11675"/>
                    </a:cubicBezTo>
                    <a:cubicBezTo>
                      <a:pt x="35965" y="15297"/>
                      <a:pt x="36724" y="20540"/>
                      <a:pt x="36759" y="27336"/>
                    </a:cubicBezTo>
                    <a:cubicBezTo>
                      <a:pt x="36724" y="34476"/>
                      <a:pt x="35965" y="40133"/>
                      <a:pt x="34447" y="44307"/>
                    </a:cubicBezTo>
                    <a:cubicBezTo>
                      <a:pt x="32894" y="48549"/>
                      <a:pt x="30582" y="51757"/>
                      <a:pt x="27545" y="53930"/>
                    </a:cubicBezTo>
                    <a:cubicBezTo>
                      <a:pt x="24474" y="56138"/>
                      <a:pt x="20919" y="57207"/>
                      <a:pt x="16813" y="57242"/>
                    </a:cubicBezTo>
                    <a:cubicBezTo>
                      <a:pt x="12465" y="57207"/>
                      <a:pt x="8910" y="56035"/>
                      <a:pt x="6150" y="53620"/>
                    </a:cubicBezTo>
                    <a:cubicBezTo>
                      <a:pt x="3389" y="51205"/>
                      <a:pt x="1733" y="47791"/>
                      <a:pt x="1180" y="43410"/>
                    </a:cubicBezTo>
                    <a:close/>
                    <a:moveTo>
                      <a:pt x="29167" y="18850"/>
                    </a:moveTo>
                    <a:cubicBezTo>
                      <a:pt x="29132" y="14987"/>
                      <a:pt x="28097" y="11882"/>
                      <a:pt x="26026" y="9537"/>
                    </a:cubicBezTo>
                    <a:cubicBezTo>
                      <a:pt x="23921" y="7260"/>
                      <a:pt x="21402" y="6087"/>
                      <a:pt x="18504" y="6087"/>
                    </a:cubicBezTo>
                    <a:cubicBezTo>
                      <a:pt x="15432" y="6087"/>
                      <a:pt x="12775" y="7329"/>
                      <a:pt x="10567" y="9813"/>
                    </a:cubicBezTo>
                    <a:cubicBezTo>
                      <a:pt x="8289" y="12296"/>
                      <a:pt x="7185" y="15504"/>
                      <a:pt x="7185" y="19436"/>
                    </a:cubicBezTo>
                    <a:cubicBezTo>
                      <a:pt x="7185" y="22989"/>
                      <a:pt x="8255" y="25887"/>
                      <a:pt x="10394" y="28060"/>
                    </a:cubicBezTo>
                    <a:cubicBezTo>
                      <a:pt x="12534" y="30302"/>
                      <a:pt x="15156" y="31406"/>
                      <a:pt x="18297" y="31371"/>
                    </a:cubicBezTo>
                    <a:cubicBezTo>
                      <a:pt x="21437" y="31406"/>
                      <a:pt x="24025" y="30302"/>
                      <a:pt x="26095" y="28060"/>
                    </a:cubicBezTo>
                    <a:cubicBezTo>
                      <a:pt x="28097" y="25887"/>
                      <a:pt x="29132" y="22817"/>
                      <a:pt x="29167" y="18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8" name="Graphic 2">
              <a:extLst>
                <a:ext uri="{FF2B5EF4-FFF2-40B4-BE49-F238E27FC236}">
                  <a16:creationId xmlns:a16="http://schemas.microsoft.com/office/drawing/2014/main" id="{BD32B8F2-93FA-1768-C53A-5F7B85C7A619}"/>
                </a:ext>
              </a:extLst>
            </p:cNvPr>
            <p:cNvGrpSpPr/>
            <p:nvPr/>
          </p:nvGrpSpPr>
          <p:grpSpPr>
            <a:xfrm>
              <a:off x="3093579" y="5623574"/>
              <a:ext cx="217727" cy="74118"/>
              <a:chOff x="2338236" y="5184780"/>
              <a:chExt cx="166887" cy="56811"/>
            </a:xfrm>
          </p:grpSpPr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DE73549A-CEE8-CFE8-FC93-8DA3853BA7EC}"/>
                  </a:ext>
                </a:extLst>
              </p:cNvPr>
              <p:cNvSpPr/>
              <p:nvPr/>
            </p:nvSpPr>
            <p:spPr>
              <a:xfrm>
                <a:off x="2338236" y="5184780"/>
                <a:ext cx="36796" cy="55845"/>
              </a:xfrm>
              <a:custGeom>
                <a:avLst/>
                <a:gdLst>
                  <a:gd name="connsiteX0" fmla="*/ 36988 w 36796"/>
                  <a:gd name="connsiteY0" fmla="*/ 49722 h 55845"/>
                  <a:gd name="connsiteX1" fmla="*/ 36988 w 36796"/>
                  <a:gd name="connsiteY1" fmla="*/ 56276 h 55845"/>
                  <a:gd name="connsiteX2" fmla="*/ 202 w 36796"/>
                  <a:gd name="connsiteY2" fmla="*/ 56276 h 55845"/>
                  <a:gd name="connsiteX3" fmla="*/ 996 w 36796"/>
                  <a:gd name="connsiteY3" fmla="*/ 51516 h 55845"/>
                  <a:gd name="connsiteX4" fmla="*/ 5482 w 36796"/>
                  <a:gd name="connsiteY4" fmla="*/ 44134 h 55845"/>
                  <a:gd name="connsiteX5" fmla="*/ 14454 w 36796"/>
                  <a:gd name="connsiteY5" fmla="*/ 35718 h 55845"/>
                  <a:gd name="connsiteX6" fmla="*/ 26704 w 36796"/>
                  <a:gd name="connsiteY6" fmla="*/ 23921 h 55845"/>
                  <a:gd name="connsiteX7" fmla="*/ 29879 w 36796"/>
                  <a:gd name="connsiteY7" fmla="*/ 15711 h 55845"/>
                  <a:gd name="connsiteX8" fmla="*/ 26981 w 36796"/>
                  <a:gd name="connsiteY8" fmla="*/ 8881 h 55845"/>
                  <a:gd name="connsiteX9" fmla="*/ 19423 w 36796"/>
                  <a:gd name="connsiteY9" fmla="*/ 6087 h 55845"/>
                  <a:gd name="connsiteX10" fmla="*/ 11521 w 36796"/>
                  <a:gd name="connsiteY10" fmla="*/ 9054 h 55845"/>
                  <a:gd name="connsiteX11" fmla="*/ 8518 w 36796"/>
                  <a:gd name="connsiteY11" fmla="*/ 17229 h 55845"/>
                  <a:gd name="connsiteX12" fmla="*/ 1513 w 36796"/>
                  <a:gd name="connsiteY12" fmla="*/ 16504 h 55845"/>
                  <a:gd name="connsiteX13" fmla="*/ 6931 w 36796"/>
                  <a:gd name="connsiteY13" fmla="*/ 4569 h 55845"/>
                  <a:gd name="connsiteX14" fmla="*/ 19561 w 36796"/>
                  <a:gd name="connsiteY14" fmla="*/ 430 h 55845"/>
                  <a:gd name="connsiteX15" fmla="*/ 32226 w 36796"/>
                  <a:gd name="connsiteY15" fmla="*/ 4880 h 55845"/>
                  <a:gd name="connsiteX16" fmla="*/ 36919 w 36796"/>
                  <a:gd name="connsiteY16" fmla="*/ 15849 h 55845"/>
                  <a:gd name="connsiteX17" fmla="*/ 35539 w 36796"/>
                  <a:gd name="connsiteY17" fmla="*/ 22437 h 55845"/>
                  <a:gd name="connsiteX18" fmla="*/ 31018 w 36796"/>
                  <a:gd name="connsiteY18" fmla="*/ 29233 h 55845"/>
                  <a:gd name="connsiteX19" fmla="*/ 20493 w 36796"/>
                  <a:gd name="connsiteY19" fmla="*/ 38995 h 55845"/>
                  <a:gd name="connsiteX20" fmla="*/ 12556 w 36796"/>
                  <a:gd name="connsiteY20" fmla="*/ 46031 h 55845"/>
                  <a:gd name="connsiteX21" fmla="*/ 9692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6988" y="49722"/>
                    </a:moveTo>
                    <a:lnTo>
                      <a:pt x="36988" y="56276"/>
                    </a:lnTo>
                    <a:lnTo>
                      <a:pt x="202" y="56276"/>
                    </a:lnTo>
                    <a:cubicBezTo>
                      <a:pt x="133" y="54620"/>
                      <a:pt x="409" y="53034"/>
                      <a:pt x="996" y="51516"/>
                    </a:cubicBezTo>
                    <a:cubicBezTo>
                      <a:pt x="1927" y="49032"/>
                      <a:pt x="3411" y="46583"/>
                      <a:pt x="5482" y="44134"/>
                    </a:cubicBezTo>
                    <a:cubicBezTo>
                      <a:pt x="7518" y="41720"/>
                      <a:pt x="10520" y="38926"/>
                      <a:pt x="14454" y="35718"/>
                    </a:cubicBezTo>
                    <a:cubicBezTo>
                      <a:pt x="20493" y="30785"/>
                      <a:pt x="24565" y="26853"/>
                      <a:pt x="26704" y="23921"/>
                    </a:cubicBezTo>
                    <a:cubicBezTo>
                      <a:pt x="28775" y="21058"/>
                      <a:pt x="29845" y="18298"/>
                      <a:pt x="29879" y="15711"/>
                    </a:cubicBezTo>
                    <a:cubicBezTo>
                      <a:pt x="29845" y="13020"/>
                      <a:pt x="28879" y="10744"/>
                      <a:pt x="26981" y="8881"/>
                    </a:cubicBezTo>
                    <a:cubicBezTo>
                      <a:pt x="25014" y="7019"/>
                      <a:pt x="22494" y="6087"/>
                      <a:pt x="19423" y="6087"/>
                    </a:cubicBezTo>
                    <a:cubicBezTo>
                      <a:pt x="16110" y="6087"/>
                      <a:pt x="13488" y="7088"/>
                      <a:pt x="11521" y="9054"/>
                    </a:cubicBezTo>
                    <a:cubicBezTo>
                      <a:pt x="9519" y="11020"/>
                      <a:pt x="8518" y="13745"/>
                      <a:pt x="8518" y="17229"/>
                    </a:cubicBezTo>
                    <a:lnTo>
                      <a:pt x="1513" y="16504"/>
                    </a:lnTo>
                    <a:cubicBezTo>
                      <a:pt x="1962" y="11296"/>
                      <a:pt x="3756" y="7329"/>
                      <a:pt x="6931" y="4569"/>
                    </a:cubicBezTo>
                    <a:cubicBezTo>
                      <a:pt x="10037" y="1844"/>
                      <a:pt x="14247" y="465"/>
                      <a:pt x="19561" y="430"/>
                    </a:cubicBezTo>
                    <a:cubicBezTo>
                      <a:pt x="24875" y="465"/>
                      <a:pt x="29120" y="1948"/>
                      <a:pt x="32226" y="4880"/>
                    </a:cubicBezTo>
                    <a:cubicBezTo>
                      <a:pt x="35332" y="7846"/>
                      <a:pt x="36884" y="11503"/>
                      <a:pt x="36919" y="15849"/>
                    </a:cubicBezTo>
                    <a:cubicBezTo>
                      <a:pt x="36884" y="18126"/>
                      <a:pt x="36436" y="20299"/>
                      <a:pt x="35539" y="22437"/>
                    </a:cubicBezTo>
                    <a:cubicBezTo>
                      <a:pt x="34641" y="24576"/>
                      <a:pt x="33123" y="26853"/>
                      <a:pt x="31018" y="29233"/>
                    </a:cubicBezTo>
                    <a:cubicBezTo>
                      <a:pt x="28879" y="31613"/>
                      <a:pt x="25359" y="34855"/>
                      <a:pt x="20493" y="38995"/>
                    </a:cubicBezTo>
                    <a:cubicBezTo>
                      <a:pt x="16352" y="42444"/>
                      <a:pt x="13729" y="44790"/>
                      <a:pt x="12556" y="46031"/>
                    </a:cubicBezTo>
                    <a:cubicBezTo>
                      <a:pt x="11383" y="47273"/>
                      <a:pt x="10417" y="48515"/>
                      <a:pt x="9692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D4F182-6E04-1DE5-3945-E7D371767382}"/>
                  </a:ext>
                </a:extLst>
              </p:cNvPr>
              <p:cNvSpPr/>
              <p:nvPr/>
            </p:nvSpPr>
            <p:spPr>
              <a:xfrm>
                <a:off x="2382376" y="5184780"/>
                <a:ext cx="36269" cy="56811"/>
              </a:xfrm>
              <a:custGeom>
                <a:avLst/>
                <a:gdLst>
                  <a:gd name="connsiteX0" fmla="*/ 198 w 36269"/>
                  <a:gd name="connsiteY0" fmla="*/ 28853 h 56811"/>
                  <a:gd name="connsiteX1" fmla="*/ 2199 w 36269"/>
                  <a:gd name="connsiteY1" fmla="*/ 12986 h 56811"/>
                  <a:gd name="connsiteX2" fmla="*/ 8238 w 36269"/>
                  <a:gd name="connsiteY2" fmla="*/ 3707 h 56811"/>
                  <a:gd name="connsiteX3" fmla="*/ 18315 w 36269"/>
                  <a:gd name="connsiteY3" fmla="*/ 430 h 56811"/>
                  <a:gd name="connsiteX4" fmla="*/ 26183 w 36269"/>
                  <a:gd name="connsiteY4" fmla="*/ 2224 h 56811"/>
                  <a:gd name="connsiteX5" fmla="*/ 31738 w 36269"/>
                  <a:gd name="connsiteY5" fmla="*/ 7432 h 56811"/>
                  <a:gd name="connsiteX6" fmla="*/ 35189 w 36269"/>
                  <a:gd name="connsiteY6" fmla="*/ 15711 h 56811"/>
                  <a:gd name="connsiteX7" fmla="*/ 36466 w 36269"/>
                  <a:gd name="connsiteY7" fmla="*/ 28853 h 56811"/>
                  <a:gd name="connsiteX8" fmla="*/ 34430 w 36269"/>
                  <a:gd name="connsiteY8" fmla="*/ 44652 h 56811"/>
                  <a:gd name="connsiteX9" fmla="*/ 28426 w 36269"/>
                  <a:gd name="connsiteY9" fmla="*/ 53965 h 56811"/>
                  <a:gd name="connsiteX10" fmla="*/ 18315 w 36269"/>
                  <a:gd name="connsiteY10" fmla="*/ 57242 h 56811"/>
                  <a:gd name="connsiteX11" fmla="*/ 5685 w 36269"/>
                  <a:gd name="connsiteY11" fmla="*/ 51447 h 56811"/>
                  <a:gd name="connsiteX12" fmla="*/ 198 w 36269"/>
                  <a:gd name="connsiteY12" fmla="*/ 28853 h 56811"/>
                  <a:gd name="connsiteX13" fmla="*/ 7203 w 36269"/>
                  <a:gd name="connsiteY13" fmla="*/ 28853 h 56811"/>
                  <a:gd name="connsiteX14" fmla="*/ 10412 w 36269"/>
                  <a:gd name="connsiteY14" fmla="*/ 47101 h 56811"/>
                  <a:gd name="connsiteX15" fmla="*/ 18315 w 36269"/>
                  <a:gd name="connsiteY15" fmla="*/ 51619 h 56811"/>
                  <a:gd name="connsiteX16" fmla="*/ 26252 w 36269"/>
                  <a:gd name="connsiteY16" fmla="*/ 47066 h 56811"/>
                  <a:gd name="connsiteX17" fmla="*/ 29461 w 36269"/>
                  <a:gd name="connsiteY17" fmla="*/ 28853 h 56811"/>
                  <a:gd name="connsiteX18" fmla="*/ 26252 w 36269"/>
                  <a:gd name="connsiteY18" fmla="*/ 10606 h 56811"/>
                  <a:gd name="connsiteX19" fmla="*/ 18246 w 36269"/>
                  <a:gd name="connsiteY19" fmla="*/ 6087 h 56811"/>
                  <a:gd name="connsiteX20" fmla="*/ 10723 w 36269"/>
                  <a:gd name="connsiteY20" fmla="*/ 10054 h 56811"/>
                  <a:gd name="connsiteX21" fmla="*/ 720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198" y="28853"/>
                    </a:moveTo>
                    <a:cubicBezTo>
                      <a:pt x="163" y="22299"/>
                      <a:pt x="819" y="17022"/>
                      <a:pt x="2199" y="12986"/>
                    </a:cubicBezTo>
                    <a:cubicBezTo>
                      <a:pt x="3511" y="8985"/>
                      <a:pt x="5547" y="5880"/>
                      <a:pt x="8238" y="3707"/>
                    </a:cubicBezTo>
                    <a:cubicBezTo>
                      <a:pt x="10895" y="1534"/>
                      <a:pt x="14243" y="465"/>
                      <a:pt x="18315" y="430"/>
                    </a:cubicBezTo>
                    <a:cubicBezTo>
                      <a:pt x="21282" y="465"/>
                      <a:pt x="23905" y="1051"/>
                      <a:pt x="26183" y="2224"/>
                    </a:cubicBezTo>
                    <a:cubicBezTo>
                      <a:pt x="28426" y="3431"/>
                      <a:pt x="30289" y="5156"/>
                      <a:pt x="31738" y="7432"/>
                    </a:cubicBezTo>
                    <a:cubicBezTo>
                      <a:pt x="33188" y="9709"/>
                      <a:pt x="34327" y="12469"/>
                      <a:pt x="35189" y="15711"/>
                    </a:cubicBezTo>
                    <a:cubicBezTo>
                      <a:pt x="36018" y="18954"/>
                      <a:pt x="36432" y="23334"/>
                      <a:pt x="36466" y="28853"/>
                    </a:cubicBezTo>
                    <a:cubicBezTo>
                      <a:pt x="36432" y="35373"/>
                      <a:pt x="35776" y="40650"/>
                      <a:pt x="34430" y="44652"/>
                    </a:cubicBezTo>
                    <a:cubicBezTo>
                      <a:pt x="33084" y="48687"/>
                      <a:pt x="31083" y="51792"/>
                      <a:pt x="28426" y="53965"/>
                    </a:cubicBezTo>
                    <a:cubicBezTo>
                      <a:pt x="25734" y="56138"/>
                      <a:pt x="22352" y="57207"/>
                      <a:pt x="18315" y="57242"/>
                    </a:cubicBezTo>
                    <a:cubicBezTo>
                      <a:pt x="12931" y="57207"/>
                      <a:pt x="8721" y="55310"/>
                      <a:pt x="5685" y="51447"/>
                    </a:cubicBezTo>
                    <a:cubicBezTo>
                      <a:pt x="1992" y="46859"/>
                      <a:pt x="163" y="39305"/>
                      <a:pt x="198" y="28853"/>
                    </a:cubicBezTo>
                    <a:close/>
                    <a:moveTo>
                      <a:pt x="7203" y="28853"/>
                    </a:moveTo>
                    <a:cubicBezTo>
                      <a:pt x="7203" y="37994"/>
                      <a:pt x="8273" y="44100"/>
                      <a:pt x="10412" y="47101"/>
                    </a:cubicBezTo>
                    <a:cubicBezTo>
                      <a:pt x="12552" y="50136"/>
                      <a:pt x="15174" y="51619"/>
                      <a:pt x="18315" y="51619"/>
                    </a:cubicBezTo>
                    <a:cubicBezTo>
                      <a:pt x="21455" y="51619"/>
                      <a:pt x="24112" y="50102"/>
                      <a:pt x="26252" y="47066"/>
                    </a:cubicBezTo>
                    <a:cubicBezTo>
                      <a:pt x="28391" y="44031"/>
                      <a:pt x="29461" y="37960"/>
                      <a:pt x="29461" y="28853"/>
                    </a:cubicBezTo>
                    <a:cubicBezTo>
                      <a:pt x="29461" y="19678"/>
                      <a:pt x="28391" y="13607"/>
                      <a:pt x="26252" y="10606"/>
                    </a:cubicBezTo>
                    <a:cubicBezTo>
                      <a:pt x="24112" y="7605"/>
                      <a:pt x="21420" y="6087"/>
                      <a:pt x="18246" y="6087"/>
                    </a:cubicBezTo>
                    <a:cubicBezTo>
                      <a:pt x="15071" y="6087"/>
                      <a:pt x="12586" y="7432"/>
                      <a:pt x="10723" y="10054"/>
                    </a:cubicBezTo>
                    <a:cubicBezTo>
                      <a:pt x="8376" y="13503"/>
                      <a:pt x="7203" y="19747"/>
                      <a:pt x="720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2DC5385-2672-C327-8E92-D9632A4FE902}"/>
                  </a:ext>
                </a:extLst>
              </p:cNvPr>
              <p:cNvSpPr/>
              <p:nvPr/>
            </p:nvSpPr>
            <p:spPr>
              <a:xfrm>
                <a:off x="2430823" y="5184780"/>
                <a:ext cx="20497" cy="55845"/>
              </a:xfrm>
              <a:custGeom>
                <a:avLst/>
                <a:gdLst>
                  <a:gd name="connsiteX0" fmla="*/ 20699 w 20497"/>
                  <a:gd name="connsiteY0" fmla="*/ 56276 h 55845"/>
                  <a:gd name="connsiteX1" fmla="*/ 13867 w 20497"/>
                  <a:gd name="connsiteY1" fmla="*/ 56276 h 55845"/>
                  <a:gd name="connsiteX2" fmla="*/ 13867 w 20497"/>
                  <a:gd name="connsiteY2" fmla="*/ 12745 h 55845"/>
                  <a:gd name="connsiteX3" fmla="*/ 7414 w 20497"/>
                  <a:gd name="connsiteY3" fmla="*/ 17470 h 55845"/>
                  <a:gd name="connsiteX4" fmla="*/ 201 w 20497"/>
                  <a:gd name="connsiteY4" fmla="*/ 20989 h 55845"/>
                  <a:gd name="connsiteX5" fmla="*/ 201 w 20497"/>
                  <a:gd name="connsiteY5" fmla="*/ 14400 h 55845"/>
                  <a:gd name="connsiteX6" fmla="*/ 10209 w 20497"/>
                  <a:gd name="connsiteY6" fmla="*/ 7881 h 55845"/>
                  <a:gd name="connsiteX7" fmla="*/ 16317 w 20497"/>
                  <a:gd name="connsiteY7" fmla="*/ 430 h 55845"/>
                  <a:gd name="connsiteX8" fmla="*/ 20699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699" y="56276"/>
                    </a:moveTo>
                    <a:lnTo>
                      <a:pt x="13867" y="56276"/>
                    </a:lnTo>
                    <a:lnTo>
                      <a:pt x="13867" y="12745"/>
                    </a:lnTo>
                    <a:cubicBezTo>
                      <a:pt x="12210" y="14331"/>
                      <a:pt x="10071" y="15883"/>
                      <a:pt x="7414" y="17470"/>
                    </a:cubicBezTo>
                    <a:cubicBezTo>
                      <a:pt x="4722" y="19057"/>
                      <a:pt x="2306" y="20230"/>
                      <a:pt x="201" y="20989"/>
                    </a:cubicBezTo>
                    <a:lnTo>
                      <a:pt x="201" y="14400"/>
                    </a:lnTo>
                    <a:cubicBezTo>
                      <a:pt x="3997" y="12641"/>
                      <a:pt x="7345" y="10468"/>
                      <a:pt x="10209" y="7881"/>
                    </a:cubicBezTo>
                    <a:cubicBezTo>
                      <a:pt x="13073" y="5328"/>
                      <a:pt x="15109" y="2845"/>
                      <a:pt x="16317" y="430"/>
                    </a:cubicBezTo>
                    <a:lnTo>
                      <a:pt x="20699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308D6179-7418-1361-CD41-9047CC9435FC}"/>
                  </a:ext>
                </a:extLst>
              </p:cNvPr>
              <p:cNvSpPr/>
              <p:nvPr/>
            </p:nvSpPr>
            <p:spPr>
              <a:xfrm>
                <a:off x="2468854" y="5184780"/>
                <a:ext cx="36269" cy="56811"/>
              </a:xfrm>
              <a:custGeom>
                <a:avLst/>
                <a:gdLst>
                  <a:gd name="connsiteX0" fmla="*/ 208 w 36269"/>
                  <a:gd name="connsiteY0" fmla="*/ 28853 h 56811"/>
                  <a:gd name="connsiteX1" fmla="*/ 2209 w 36269"/>
                  <a:gd name="connsiteY1" fmla="*/ 12986 h 56811"/>
                  <a:gd name="connsiteX2" fmla="*/ 8248 w 36269"/>
                  <a:gd name="connsiteY2" fmla="*/ 3707 h 56811"/>
                  <a:gd name="connsiteX3" fmla="*/ 18325 w 36269"/>
                  <a:gd name="connsiteY3" fmla="*/ 430 h 56811"/>
                  <a:gd name="connsiteX4" fmla="*/ 26192 w 36269"/>
                  <a:gd name="connsiteY4" fmla="*/ 2224 h 56811"/>
                  <a:gd name="connsiteX5" fmla="*/ 31748 w 36269"/>
                  <a:gd name="connsiteY5" fmla="*/ 7432 h 56811"/>
                  <a:gd name="connsiteX6" fmla="*/ 35199 w 36269"/>
                  <a:gd name="connsiteY6" fmla="*/ 15711 h 56811"/>
                  <a:gd name="connsiteX7" fmla="*/ 36476 w 36269"/>
                  <a:gd name="connsiteY7" fmla="*/ 28853 h 56811"/>
                  <a:gd name="connsiteX8" fmla="*/ 34440 w 36269"/>
                  <a:gd name="connsiteY8" fmla="*/ 44652 h 56811"/>
                  <a:gd name="connsiteX9" fmla="*/ 28435 w 36269"/>
                  <a:gd name="connsiteY9" fmla="*/ 53965 h 56811"/>
                  <a:gd name="connsiteX10" fmla="*/ 18325 w 36269"/>
                  <a:gd name="connsiteY10" fmla="*/ 57242 h 56811"/>
                  <a:gd name="connsiteX11" fmla="*/ 5694 w 36269"/>
                  <a:gd name="connsiteY11" fmla="*/ 51447 h 56811"/>
                  <a:gd name="connsiteX12" fmla="*/ 208 w 36269"/>
                  <a:gd name="connsiteY12" fmla="*/ 28853 h 56811"/>
                  <a:gd name="connsiteX13" fmla="*/ 7213 w 36269"/>
                  <a:gd name="connsiteY13" fmla="*/ 28853 h 56811"/>
                  <a:gd name="connsiteX14" fmla="*/ 10422 w 36269"/>
                  <a:gd name="connsiteY14" fmla="*/ 47101 h 56811"/>
                  <a:gd name="connsiteX15" fmla="*/ 18325 w 36269"/>
                  <a:gd name="connsiteY15" fmla="*/ 51619 h 56811"/>
                  <a:gd name="connsiteX16" fmla="*/ 26261 w 36269"/>
                  <a:gd name="connsiteY16" fmla="*/ 47066 h 56811"/>
                  <a:gd name="connsiteX17" fmla="*/ 29471 w 36269"/>
                  <a:gd name="connsiteY17" fmla="*/ 28853 h 56811"/>
                  <a:gd name="connsiteX18" fmla="*/ 26261 w 36269"/>
                  <a:gd name="connsiteY18" fmla="*/ 10606 h 56811"/>
                  <a:gd name="connsiteX19" fmla="*/ 18256 w 36269"/>
                  <a:gd name="connsiteY19" fmla="*/ 6087 h 56811"/>
                  <a:gd name="connsiteX20" fmla="*/ 10733 w 36269"/>
                  <a:gd name="connsiteY20" fmla="*/ 10054 h 56811"/>
                  <a:gd name="connsiteX21" fmla="*/ 721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08" y="28853"/>
                    </a:moveTo>
                    <a:cubicBezTo>
                      <a:pt x="173" y="22299"/>
                      <a:pt x="829" y="17022"/>
                      <a:pt x="2209" y="12986"/>
                    </a:cubicBezTo>
                    <a:cubicBezTo>
                      <a:pt x="3520" y="8985"/>
                      <a:pt x="5556" y="5880"/>
                      <a:pt x="8248" y="3707"/>
                    </a:cubicBezTo>
                    <a:cubicBezTo>
                      <a:pt x="10905" y="1534"/>
                      <a:pt x="14252" y="465"/>
                      <a:pt x="18325" y="430"/>
                    </a:cubicBezTo>
                    <a:cubicBezTo>
                      <a:pt x="21292" y="465"/>
                      <a:pt x="23915" y="1051"/>
                      <a:pt x="26192" y="2224"/>
                    </a:cubicBezTo>
                    <a:cubicBezTo>
                      <a:pt x="28435" y="3431"/>
                      <a:pt x="30299" y="5156"/>
                      <a:pt x="31748" y="7432"/>
                    </a:cubicBezTo>
                    <a:cubicBezTo>
                      <a:pt x="33198" y="9709"/>
                      <a:pt x="34336" y="12469"/>
                      <a:pt x="35199" y="15711"/>
                    </a:cubicBezTo>
                    <a:cubicBezTo>
                      <a:pt x="36027" y="18954"/>
                      <a:pt x="36441" y="23334"/>
                      <a:pt x="36476" y="28853"/>
                    </a:cubicBezTo>
                    <a:cubicBezTo>
                      <a:pt x="36441" y="35373"/>
                      <a:pt x="35786" y="40650"/>
                      <a:pt x="34440" y="44652"/>
                    </a:cubicBezTo>
                    <a:cubicBezTo>
                      <a:pt x="33094" y="48687"/>
                      <a:pt x="31093" y="51792"/>
                      <a:pt x="28435" y="53965"/>
                    </a:cubicBezTo>
                    <a:cubicBezTo>
                      <a:pt x="25744" y="56138"/>
                      <a:pt x="22362" y="57207"/>
                      <a:pt x="18325" y="57242"/>
                    </a:cubicBezTo>
                    <a:cubicBezTo>
                      <a:pt x="12941" y="57207"/>
                      <a:pt x="8731" y="55310"/>
                      <a:pt x="5694" y="51447"/>
                    </a:cubicBezTo>
                    <a:cubicBezTo>
                      <a:pt x="2002" y="46859"/>
                      <a:pt x="173" y="39305"/>
                      <a:pt x="208" y="28853"/>
                    </a:cubicBezTo>
                    <a:close/>
                    <a:moveTo>
                      <a:pt x="7213" y="28853"/>
                    </a:moveTo>
                    <a:cubicBezTo>
                      <a:pt x="7213" y="37994"/>
                      <a:pt x="8283" y="44100"/>
                      <a:pt x="10422" y="47101"/>
                    </a:cubicBezTo>
                    <a:cubicBezTo>
                      <a:pt x="12562" y="50136"/>
                      <a:pt x="15184" y="51619"/>
                      <a:pt x="18325" y="51619"/>
                    </a:cubicBezTo>
                    <a:cubicBezTo>
                      <a:pt x="21465" y="51619"/>
                      <a:pt x="24122" y="50102"/>
                      <a:pt x="26261" y="47066"/>
                    </a:cubicBezTo>
                    <a:cubicBezTo>
                      <a:pt x="28401" y="44031"/>
                      <a:pt x="29471" y="37960"/>
                      <a:pt x="29471" y="28853"/>
                    </a:cubicBezTo>
                    <a:cubicBezTo>
                      <a:pt x="29471" y="19678"/>
                      <a:pt x="28401" y="13607"/>
                      <a:pt x="26261" y="10606"/>
                    </a:cubicBezTo>
                    <a:cubicBezTo>
                      <a:pt x="24122" y="7605"/>
                      <a:pt x="21430" y="6087"/>
                      <a:pt x="18256" y="6087"/>
                    </a:cubicBezTo>
                    <a:cubicBezTo>
                      <a:pt x="15081" y="6087"/>
                      <a:pt x="12596" y="7432"/>
                      <a:pt x="10733" y="10054"/>
                    </a:cubicBezTo>
                    <a:cubicBezTo>
                      <a:pt x="8386" y="13503"/>
                      <a:pt x="7213" y="19747"/>
                      <a:pt x="721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9" name="Graphic 2">
              <a:extLst>
                <a:ext uri="{FF2B5EF4-FFF2-40B4-BE49-F238E27FC236}">
                  <a16:creationId xmlns:a16="http://schemas.microsoft.com/office/drawing/2014/main" id="{2E7C0627-A785-33D6-DD58-2F35CD1E1564}"/>
                </a:ext>
              </a:extLst>
            </p:cNvPr>
            <p:cNvGrpSpPr/>
            <p:nvPr/>
          </p:nvGrpSpPr>
          <p:grpSpPr>
            <a:xfrm>
              <a:off x="3406701" y="5623574"/>
              <a:ext cx="203952" cy="74118"/>
              <a:chOff x="2578242" y="5184780"/>
              <a:chExt cx="156328" cy="56811"/>
            </a:xfrm>
          </p:grpSpPr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7109A4-B636-9F60-AF84-5CF7E2B929F2}"/>
                  </a:ext>
                </a:extLst>
              </p:cNvPr>
              <p:cNvSpPr/>
              <p:nvPr/>
            </p:nvSpPr>
            <p:spPr>
              <a:xfrm>
                <a:off x="2578242" y="5184780"/>
                <a:ext cx="36796" cy="55845"/>
              </a:xfrm>
              <a:custGeom>
                <a:avLst/>
                <a:gdLst>
                  <a:gd name="connsiteX0" fmla="*/ 37015 w 36796"/>
                  <a:gd name="connsiteY0" fmla="*/ 49722 h 55845"/>
                  <a:gd name="connsiteX1" fmla="*/ 37015 w 36796"/>
                  <a:gd name="connsiteY1" fmla="*/ 56276 h 55845"/>
                  <a:gd name="connsiteX2" fmla="*/ 229 w 36796"/>
                  <a:gd name="connsiteY2" fmla="*/ 56276 h 55845"/>
                  <a:gd name="connsiteX3" fmla="*/ 1023 w 36796"/>
                  <a:gd name="connsiteY3" fmla="*/ 51516 h 55845"/>
                  <a:gd name="connsiteX4" fmla="*/ 5509 w 36796"/>
                  <a:gd name="connsiteY4" fmla="*/ 44134 h 55845"/>
                  <a:gd name="connsiteX5" fmla="*/ 14481 w 36796"/>
                  <a:gd name="connsiteY5" fmla="*/ 35718 h 55845"/>
                  <a:gd name="connsiteX6" fmla="*/ 26732 w 36796"/>
                  <a:gd name="connsiteY6" fmla="*/ 23921 h 55845"/>
                  <a:gd name="connsiteX7" fmla="*/ 29906 w 36796"/>
                  <a:gd name="connsiteY7" fmla="*/ 15711 h 55845"/>
                  <a:gd name="connsiteX8" fmla="*/ 27008 w 36796"/>
                  <a:gd name="connsiteY8" fmla="*/ 8881 h 55845"/>
                  <a:gd name="connsiteX9" fmla="*/ 19450 w 36796"/>
                  <a:gd name="connsiteY9" fmla="*/ 6087 h 55845"/>
                  <a:gd name="connsiteX10" fmla="*/ 11548 w 36796"/>
                  <a:gd name="connsiteY10" fmla="*/ 9054 h 55845"/>
                  <a:gd name="connsiteX11" fmla="*/ 8546 w 36796"/>
                  <a:gd name="connsiteY11" fmla="*/ 17229 h 55845"/>
                  <a:gd name="connsiteX12" fmla="*/ 1540 w 36796"/>
                  <a:gd name="connsiteY12" fmla="*/ 16504 h 55845"/>
                  <a:gd name="connsiteX13" fmla="*/ 6958 w 36796"/>
                  <a:gd name="connsiteY13" fmla="*/ 4569 h 55845"/>
                  <a:gd name="connsiteX14" fmla="*/ 19588 w 36796"/>
                  <a:gd name="connsiteY14" fmla="*/ 430 h 55845"/>
                  <a:gd name="connsiteX15" fmla="*/ 32253 w 36796"/>
                  <a:gd name="connsiteY15" fmla="*/ 4880 h 55845"/>
                  <a:gd name="connsiteX16" fmla="*/ 36946 w 36796"/>
                  <a:gd name="connsiteY16" fmla="*/ 15849 h 55845"/>
                  <a:gd name="connsiteX17" fmla="*/ 35566 w 36796"/>
                  <a:gd name="connsiteY17" fmla="*/ 22437 h 55845"/>
                  <a:gd name="connsiteX18" fmla="*/ 31045 w 36796"/>
                  <a:gd name="connsiteY18" fmla="*/ 29233 h 55845"/>
                  <a:gd name="connsiteX19" fmla="*/ 20520 w 36796"/>
                  <a:gd name="connsiteY19" fmla="*/ 38995 h 55845"/>
                  <a:gd name="connsiteX20" fmla="*/ 12583 w 36796"/>
                  <a:gd name="connsiteY20" fmla="*/ 46031 h 55845"/>
                  <a:gd name="connsiteX21" fmla="*/ 9719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15" y="49722"/>
                    </a:moveTo>
                    <a:lnTo>
                      <a:pt x="37015" y="56276"/>
                    </a:lnTo>
                    <a:lnTo>
                      <a:pt x="229" y="56276"/>
                    </a:lnTo>
                    <a:cubicBezTo>
                      <a:pt x="160" y="54620"/>
                      <a:pt x="436" y="53034"/>
                      <a:pt x="1023" y="51516"/>
                    </a:cubicBezTo>
                    <a:cubicBezTo>
                      <a:pt x="1955" y="49032"/>
                      <a:pt x="3438" y="46583"/>
                      <a:pt x="5509" y="44134"/>
                    </a:cubicBezTo>
                    <a:cubicBezTo>
                      <a:pt x="7545" y="41720"/>
                      <a:pt x="10547" y="38926"/>
                      <a:pt x="14481" y="35718"/>
                    </a:cubicBezTo>
                    <a:cubicBezTo>
                      <a:pt x="20520" y="30785"/>
                      <a:pt x="24592" y="26853"/>
                      <a:pt x="26732" y="23921"/>
                    </a:cubicBezTo>
                    <a:cubicBezTo>
                      <a:pt x="28802" y="21058"/>
                      <a:pt x="29872" y="18298"/>
                      <a:pt x="29906" y="15711"/>
                    </a:cubicBezTo>
                    <a:cubicBezTo>
                      <a:pt x="29872" y="13020"/>
                      <a:pt x="28906" y="10744"/>
                      <a:pt x="27008" y="8881"/>
                    </a:cubicBezTo>
                    <a:cubicBezTo>
                      <a:pt x="25041" y="7019"/>
                      <a:pt x="22522" y="6087"/>
                      <a:pt x="19450" y="6087"/>
                    </a:cubicBezTo>
                    <a:cubicBezTo>
                      <a:pt x="16138" y="6087"/>
                      <a:pt x="13515" y="7088"/>
                      <a:pt x="11548" y="9054"/>
                    </a:cubicBezTo>
                    <a:cubicBezTo>
                      <a:pt x="9546" y="11020"/>
                      <a:pt x="8546" y="13745"/>
                      <a:pt x="8546" y="17229"/>
                    </a:cubicBezTo>
                    <a:lnTo>
                      <a:pt x="1540" y="16504"/>
                    </a:lnTo>
                    <a:cubicBezTo>
                      <a:pt x="1989" y="11296"/>
                      <a:pt x="3784" y="7329"/>
                      <a:pt x="6958" y="4569"/>
                    </a:cubicBezTo>
                    <a:cubicBezTo>
                      <a:pt x="10064" y="1844"/>
                      <a:pt x="14274" y="465"/>
                      <a:pt x="19588" y="430"/>
                    </a:cubicBezTo>
                    <a:cubicBezTo>
                      <a:pt x="24903" y="465"/>
                      <a:pt x="29147" y="1948"/>
                      <a:pt x="32253" y="4880"/>
                    </a:cubicBezTo>
                    <a:cubicBezTo>
                      <a:pt x="35359" y="7846"/>
                      <a:pt x="36912" y="11503"/>
                      <a:pt x="36946" y="15849"/>
                    </a:cubicBezTo>
                    <a:cubicBezTo>
                      <a:pt x="36912" y="18126"/>
                      <a:pt x="36463" y="20299"/>
                      <a:pt x="35566" y="22437"/>
                    </a:cubicBezTo>
                    <a:cubicBezTo>
                      <a:pt x="34669" y="24576"/>
                      <a:pt x="33150" y="26853"/>
                      <a:pt x="31045" y="29233"/>
                    </a:cubicBezTo>
                    <a:cubicBezTo>
                      <a:pt x="28906" y="31613"/>
                      <a:pt x="25386" y="34855"/>
                      <a:pt x="20520" y="38995"/>
                    </a:cubicBezTo>
                    <a:cubicBezTo>
                      <a:pt x="16379" y="42444"/>
                      <a:pt x="13756" y="44790"/>
                      <a:pt x="12583" y="46031"/>
                    </a:cubicBezTo>
                    <a:cubicBezTo>
                      <a:pt x="11410" y="47273"/>
                      <a:pt x="10444" y="48515"/>
                      <a:pt x="9719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1B451EA-683D-052C-66B0-06EAC593F62B}"/>
                  </a:ext>
                </a:extLst>
              </p:cNvPr>
              <p:cNvSpPr/>
              <p:nvPr/>
            </p:nvSpPr>
            <p:spPr>
              <a:xfrm>
                <a:off x="2622383" y="5184780"/>
                <a:ext cx="36269" cy="56811"/>
              </a:xfrm>
              <a:custGeom>
                <a:avLst/>
                <a:gdLst>
                  <a:gd name="connsiteX0" fmla="*/ 225 w 36269"/>
                  <a:gd name="connsiteY0" fmla="*/ 28853 h 56811"/>
                  <a:gd name="connsiteX1" fmla="*/ 2226 w 36269"/>
                  <a:gd name="connsiteY1" fmla="*/ 12986 h 56811"/>
                  <a:gd name="connsiteX2" fmla="*/ 8265 w 36269"/>
                  <a:gd name="connsiteY2" fmla="*/ 3707 h 56811"/>
                  <a:gd name="connsiteX3" fmla="*/ 18342 w 36269"/>
                  <a:gd name="connsiteY3" fmla="*/ 430 h 56811"/>
                  <a:gd name="connsiteX4" fmla="*/ 26210 w 36269"/>
                  <a:gd name="connsiteY4" fmla="*/ 2224 h 56811"/>
                  <a:gd name="connsiteX5" fmla="*/ 31766 w 36269"/>
                  <a:gd name="connsiteY5" fmla="*/ 7432 h 56811"/>
                  <a:gd name="connsiteX6" fmla="*/ 35216 w 36269"/>
                  <a:gd name="connsiteY6" fmla="*/ 15711 h 56811"/>
                  <a:gd name="connsiteX7" fmla="*/ 36493 w 36269"/>
                  <a:gd name="connsiteY7" fmla="*/ 28853 h 56811"/>
                  <a:gd name="connsiteX8" fmla="*/ 34457 w 36269"/>
                  <a:gd name="connsiteY8" fmla="*/ 44652 h 56811"/>
                  <a:gd name="connsiteX9" fmla="*/ 28453 w 36269"/>
                  <a:gd name="connsiteY9" fmla="*/ 53965 h 56811"/>
                  <a:gd name="connsiteX10" fmla="*/ 18342 w 36269"/>
                  <a:gd name="connsiteY10" fmla="*/ 57242 h 56811"/>
                  <a:gd name="connsiteX11" fmla="*/ 5712 w 36269"/>
                  <a:gd name="connsiteY11" fmla="*/ 51447 h 56811"/>
                  <a:gd name="connsiteX12" fmla="*/ 225 w 36269"/>
                  <a:gd name="connsiteY12" fmla="*/ 28853 h 56811"/>
                  <a:gd name="connsiteX13" fmla="*/ 7230 w 36269"/>
                  <a:gd name="connsiteY13" fmla="*/ 28853 h 56811"/>
                  <a:gd name="connsiteX14" fmla="*/ 10439 w 36269"/>
                  <a:gd name="connsiteY14" fmla="*/ 47101 h 56811"/>
                  <a:gd name="connsiteX15" fmla="*/ 18342 w 36269"/>
                  <a:gd name="connsiteY15" fmla="*/ 51619 h 56811"/>
                  <a:gd name="connsiteX16" fmla="*/ 26279 w 36269"/>
                  <a:gd name="connsiteY16" fmla="*/ 47066 h 56811"/>
                  <a:gd name="connsiteX17" fmla="*/ 29488 w 36269"/>
                  <a:gd name="connsiteY17" fmla="*/ 28853 h 56811"/>
                  <a:gd name="connsiteX18" fmla="*/ 26279 w 36269"/>
                  <a:gd name="connsiteY18" fmla="*/ 10606 h 56811"/>
                  <a:gd name="connsiteX19" fmla="*/ 18273 w 36269"/>
                  <a:gd name="connsiteY19" fmla="*/ 6087 h 56811"/>
                  <a:gd name="connsiteX20" fmla="*/ 10750 w 36269"/>
                  <a:gd name="connsiteY20" fmla="*/ 10054 h 56811"/>
                  <a:gd name="connsiteX21" fmla="*/ 7230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25" y="28853"/>
                    </a:moveTo>
                    <a:cubicBezTo>
                      <a:pt x="190" y="22299"/>
                      <a:pt x="846" y="17022"/>
                      <a:pt x="2226" y="12986"/>
                    </a:cubicBezTo>
                    <a:cubicBezTo>
                      <a:pt x="3538" y="8985"/>
                      <a:pt x="5574" y="5880"/>
                      <a:pt x="8265" y="3707"/>
                    </a:cubicBezTo>
                    <a:cubicBezTo>
                      <a:pt x="10923" y="1534"/>
                      <a:pt x="14270" y="465"/>
                      <a:pt x="18342" y="430"/>
                    </a:cubicBezTo>
                    <a:cubicBezTo>
                      <a:pt x="21310" y="465"/>
                      <a:pt x="23932" y="1051"/>
                      <a:pt x="26210" y="2224"/>
                    </a:cubicBezTo>
                    <a:cubicBezTo>
                      <a:pt x="28453" y="3431"/>
                      <a:pt x="30316" y="5156"/>
                      <a:pt x="31766" y="7432"/>
                    </a:cubicBezTo>
                    <a:cubicBezTo>
                      <a:pt x="33215" y="9709"/>
                      <a:pt x="34354" y="12469"/>
                      <a:pt x="35216" y="15711"/>
                    </a:cubicBezTo>
                    <a:cubicBezTo>
                      <a:pt x="36045" y="18954"/>
                      <a:pt x="36459" y="23334"/>
                      <a:pt x="36493" y="28853"/>
                    </a:cubicBezTo>
                    <a:cubicBezTo>
                      <a:pt x="36459" y="35373"/>
                      <a:pt x="35803" y="40650"/>
                      <a:pt x="34457" y="44652"/>
                    </a:cubicBezTo>
                    <a:cubicBezTo>
                      <a:pt x="33111" y="48687"/>
                      <a:pt x="31110" y="51792"/>
                      <a:pt x="28453" y="53965"/>
                    </a:cubicBezTo>
                    <a:cubicBezTo>
                      <a:pt x="25761" y="56138"/>
                      <a:pt x="22379" y="57207"/>
                      <a:pt x="18342" y="57242"/>
                    </a:cubicBezTo>
                    <a:cubicBezTo>
                      <a:pt x="12959" y="57207"/>
                      <a:pt x="8749" y="55310"/>
                      <a:pt x="5712" y="51447"/>
                    </a:cubicBezTo>
                    <a:cubicBezTo>
                      <a:pt x="2019" y="46859"/>
                      <a:pt x="190" y="39305"/>
                      <a:pt x="225" y="28853"/>
                    </a:cubicBezTo>
                    <a:close/>
                    <a:moveTo>
                      <a:pt x="7230" y="28853"/>
                    </a:moveTo>
                    <a:cubicBezTo>
                      <a:pt x="7230" y="37994"/>
                      <a:pt x="8300" y="44100"/>
                      <a:pt x="10439" y="47101"/>
                    </a:cubicBezTo>
                    <a:cubicBezTo>
                      <a:pt x="12579" y="50136"/>
                      <a:pt x="15202" y="51619"/>
                      <a:pt x="18342" y="51619"/>
                    </a:cubicBezTo>
                    <a:cubicBezTo>
                      <a:pt x="21482" y="51619"/>
                      <a:pt x="24139" y="50102"/>
                      <a:pt x="26279" y="47066"/>
                    </a:cubicBezTo>
                    <a:cubicBezTo>
                      <a:pt x="28418" y="44031"/>
                      <a:pt x="29488" y="37960"/>
                      <a:pt x="29488" y="28853"/>
                    </a:cubicBezTo>
                    <a:cubicBezTo>
                      <a:pt x="29488" y="19678"/>
                      <a:pt x="28418" y="13607"/>
                      <a:pt x="26279" y="10606"/>
                    </a:cubicBezTo>
                    <a:cubicBezTo>
                      <a:pt x="24139" y="7605"/>
                      <a:pt x="21448" y="6087"/>
                      <a:pt x="18273" y="6087"/>
                    </a:cubicBezTo>
                    <a:cubicBezTo>
                      <a:pt x="15098" y="6087"/>
                      <a:pt x="12613" y="7432"/>
                      <a:pt x="10750" y="10054"/>
                    </a:cubicBezTo>
                    <a:cubicBezTo>
                      <a:pt x="8403" y="13503"/>
                      <a:pt x="7230" y="19747"/>
                      <a:pt x="7230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0316604-0223-2874-DE52-13DA31D286BC}"/>
                  </a:ext>
                </a:extLst>
              </p:cNvPr>
              <p:cNvSpPr/>
              <p:nvPr/>
            </p:nvSpPr>
            <p:spPr>
              <a:xfrm>
                <a:off x="2670830" y="5184780"/>
                <a:ext cx="20497" cy="55845"/>
              </a:xfrm>
              <a:custGeom>
                <a:avLst/>
                <a:gdLst>
                  <a:gd name="connsiteX0" fmla="*/ 20727 w 20497"/>
                  <a:gd name="connsiteY0" fmla="*/ 56276 h 55845"/>
                  <a:gd name="connsiteX1" fmla="*/ 13894 w 20497"/>
                  <a:gd name="connsiteY1" fmla="*/ 56276 h 55845"/>
                  <a:gd name="connsiteX2" fmla="*/ 13894 w 20497"/>
                  <a:gd name="connsiteY2" fmla="*/ 12745 h 55845"/>
                  <a:gd name="connsiteX3" fmla="*/ 7441 w 20497"/>
                  <a:gd name="connsiteY3" fmla="*/ 17470 h 55845"/>
                  <a:gd name="connsiteX4" fmla="*/ 229 w 20497"/>
                  <a:gd name="connsiteY4" fmla="*/ 20989 h 55845"/>
                  <a:gd name="connsiteX5" fmla="*/ 229 w 20497"/>
                  <a:gd name="connsiteY5" fmla="*/ 14400 h 55845"/>
                  <a:gd name="connsiteX6" fmla="*/ 10236 w 20497"/>
                  <a:gd name="connsiteY6" fmla="*/ 7881 h 55845"/>
                  <a:gd name="connsiteX7" fmla="*/ 16344 w 20497"/>
                  <a:gd name="connsiteY7" fmla="*/ 430 h 55845"/>
                  <a:gd name="connsiteX8" fmla="*/ 20727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27" y="56276"/>
                    </a:moveTo>
                    <a:lnTo>
                      <a:pt x="13894" y="56276"/>
                    </a:lnTo>
                    <a:lnTo>
                      <a:pt x="13894" y="12745"/>
                    </a:lnTo>
                    <a:cubicBezTo>
                      <a:pt x="12238" y="14331"/>
                      <a:pt x="10098" y="15883"/>
                      <a:pt x="7441" y="17470"/>
                    </a:cubicBezTo>
                    <a:cubicBezTo>
                      <a:pt x="4749" y="19057"/>
                      <a:pt x="2334" y="20230"/>
                      <a:pt x="229" y="20989"/>
                    </a:cubicBezTo>
                    <a:lnTo>
                      <a:pt x="229" y="14400"/>
                    </a:lnTo>
                    <a:cubicBezTo>
                      <a:pt x="4024" y="12641"/>
                      <a:pt x="7372" y="10468"/>
                      <a:pt x="10236" y="7881"/>
                    </a:cubicBezTo>
                    <a:cubicBezTo>
                      <a:pt x="13100" y="5328"/>
                      <a:pt x="15136" y="2845"/>
                      <a:pt x="16344" y="430"/>
                    </a:cubicBezTo>
                    <a:lnTo>
                      <a:pt x="20727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C606ADC7-B3FF-A808-413A-2F0A217AFD21}"/>
                  </a:ext>
                </a:extLst>
              </p:cNvPr>
              <p:cNvSpPr/>
              <p:nvPr/>
            </p:nvSpPr>
            <p:spPr>
              <a:xfrm>
                <a:off x="2714073" y="5184780"/>
                <a:ext cx="20497" cy="55845"/>
              </a:xfrm>
              <a:custGeom>
                <a:avLst/>
                <a:gdLst>
                  <a:gd name="connsiteX0" fmla="*/ 20731 w 20497"/>
                  <a:gd name="connsiteY0" fmla="*/ 56276 h 55845"/>
                  <a:gd name="connsiteX1" fmla="*/ 13899 w 20497"/>
                  <a:gd name="connsiteY1" fmla="*/ 56276 h 55845"/>
                  <a:gd name="connsiteX2" fmla="*/ 13899 w 20497"/>
                  <a:gd name="connsiteY2" fmla="*/ 12745 h 55845"/>
                  <a:gd name="connsiteX3" fmla="*/ 7446 w 20497"/>
                  <a:gd name="connsiteY3" fmla="*/ 17470 h 55845"/>
                  <a:gd name="connsiteX4" fmla="*/ 233 w 20497"/>
                  <a:gd name="connsiteY4" fmla="*/ 20989 h 55845"/>
                  <a:gd name="connsiteX5" fmla="*/ 233 w 20497"/>
                  <a:gd name="connsiteY5" fmla="*/ 14400 h 55845"/>
                  <a:gd name="connsiteX6" fmla="*/ 10241 w 20497"/>
                  <a:gd name="connsiteY6" fmla="*/ 7881 h 55845"/>
                  <a:gd name="connsiteX7" fmla="*/ 16349 w 20497"/>
                  <a:gd name="connsiteY7" fmla="*/ 430 h 55845"/>
                  <a:gd name="connsiteX8" fmla="*/ 20731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31" y="56276"/>
                    </a:moveTo>
                    <a:lnTo>
                      <a:pt x="13899" y="56276"/>
                    </a:lnTo>
                    <a:lnTo>
                      <a:pt x="13899" y="12745"/>
                    </a:lnTo>
                    <a:cubicBezTo>
                      <a:pt x="12242" y="14331"/>
                      <a:pt x="10103" y="15883"/>
                      <a:pt x="7446" y="17470"/>
                    </a:cubicBezTo>
                    <a:cubicBezTo>
                      <a:pt x="4754" y="19057"/>
                      <a:pt x="2338" y="20230"/>
                      <a:pt x="233" y="20989"/>
                    </a:cubicBezTo>
                    <a:lnTo>
                      <a:pt x="233" y="14400"/>
                    </a:lnTo>
                    <a:cubicBezTo>
                      <a:pt x="4029" y="12641"/>
                      <a:pt x="7377" y="10468"/>
                      <a:pt x="10241" y="7881"/>
                    </a:cubicBezTo>
                    <a:cubicBezTo>
                      <a:pt x="13105" y="5328"/>
                      <a:pt x="15141" y="2845"/>
                      <a:pt x="16349" y="430"/>
                    </a:cubicBezTo>
                    <a:lnTo>
                      <a:pt x="20731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0" name="Graphic 2">
              <a:extLst>
                <a:ext uri="{FF2B5EF4-FFF2-40B4-BE49-F238E27FC236}">
                  <a16:creationId xmlns:a16="http://schemas.microsoft.com/office/drawing/2014/main" id="{B290A3FB-43CF-669A-04AE-415D87BBE548}"/>
                </a:ext>
              </a:extLst>
            </p:cNvPr>
            <p:cNvGrpSpPr/>
            <p:nvPr/>
          </p:nvGrpSpPr>
          <p:grpSpPr>
            <a:xfrm>
              <a:off x="3719824" y="5623574"/>
              <a:ext cx="217221" cy="74118"/>
              <a:chOff x="2818249" y="5184780"/>
              <a:chExt cx="166499" cy="56811"/>
            </a:xfrm>
          </p:grpSpPr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B91E6E47-3BD6-216E-C1C6-E951F925786C}"/>
                  </a:ext>
                </a:extLst>
              </p:cNvPr>
              <p:cNvSpPr/>
              <p:nvPr/>
            </p:nvSpPr>
            <p:spPr>
              <a:xfrm>
                <a:off x="2818249" y="5184780"/>
                <a:ext cx="36796" cy="55845"/>
              </a:xfrm>
              <a:custGeom>
                <a:avLst/>
                <a:gdLst>
                  <a:gd name="connsiteX0" fmla="*/ 37042 w 36796"/>
                  <a:gd name="connsiteY0" fmla="*/ 49722 h 55845"/>
                  <a:gd name="connsiteX1" fmla="*/ 37042 w 36796"/>
                  <a:gd name="connsiteY1" fmla="*/ 56276 h 55845"/>
                  <a:gd name="connsiteX2" fmla="*/ 256 w 36796"/>
                  <a:gd name="connsiteY2" fmla="*/ 56276 h 55845"/>
                  <a:gd name="connsiteX3" fmla="*/ 1050 w 36796"/>
                  <a:gd name="connsiteY3" fmla="*/ 51516 h 55845"/>
                  <a:gd name="connsiteX4" fmla="*/ 5536 w 36796"/>
                  <a:gd name="connsiteY4" fmla="*/ 44134 h 55845"/>
                  <a:gd name="connsiteX5" fmla="*/ 14508 w 36796"/>
                  <a:gd name="connsiteY5" fmla="*/ 35718 h 55845"/>
                  <a:gd name="connsiteX6" fmla="*/ 26759 w 36796"/>
                  <a:gd name="connsiteY6" fmla="*/ 23921 h 55845"/>
                  <a:gd name="connsiteX7" fmla="*/ 29934 w 36796"/>
                  <a:gd name="connsiteY7" fmla="*/ 15711 h 55845"/>
                  <a:gd name="connsiteX8" fmla="*/ 27035 w 36796"/>
                  <a:gd name="connsiteY8" fmla="*/ 8881 h 55845"/>
                  <a:gd name="connsiteX9" fmla="*/ 19478 w 36796"/>
                  <a:gd name="connsiteY9" fmla="*/ 6087 h 55845"/>
                  <a:gd name="connsiteX10" fmla="*/ 11575 w 36796"/>
                  <a:gd name="connsiteY10" fmla="*/ 9054 h 55845"/>
                  <a:gd name="connsiteX11" fmla="*/ 8573 w 36796"/>
                  <a:gd name="connsiteY11" fmla="*/ 17229 h 55845"/>
                  <a:gd name="connsiteX12" fmla="*/ 1568 w 36796"/>
                  <a:gd name="connsiteY12" fmla="*/ 16504 h 55845"/>
                  <a:gd name="connsiteX13" fmla="*/ 6985 w 36796"/>
                  <a:gd name="connsiteY13" fmla="*/ 4569 h 55845"/>
                  <a:gd name="connsiteX14" fmla="*/ 19616 w 36796"/>
                  <a:gd name="connsiteY14" fmla="*/ 430 h 55845"/>
                  <a:gd name="connsiteX15" fmla="*/ 32280 w 36796"/>
                  <a:gd name="connsiteY15" fmla="*/ 4880 h 55845"/>
                  <a:gd name="connsiteX16" fmla="*/ 36973 w 36796"/>
                  <a:gd name="connsiteY16" fmla="*/ 15849 h 55845"/>
                  <a:gd name="connsiteX17" fmla="*/ 35593 w 36796"/>
                  <a:gd name="connsiteY17" fmla="*/ 22437 h 55845"/>
                  <a:gd name="connsiteX18" fmla="*/ 31072 w 36796"/>
                  <a:gd name="connsiteY18" fmla="*/ 29233 h 55845"/>
                  <a:gd name="connsiteX19" fmla="*/ 20547 w 36796"/>
                  <a:gd name="connsiteY19" fmla="*/ 38995 h 55845"/>
                  <a:gd name="connsiteX20" fmla="*/ 12610 w 36796"/>
                  <a:gd name="connsiteY20" fmla="*/ 46031 h 55845"/>
                  <a:gd name="connsiteX21" fmla="*/ 974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42" y="49722"/>
                    </a:moveTo>
                    <a:lnTo>
                      <a:pt x="37042" y="56276"/>
                    </a:lnTo>
                    <a:lnTo>
                      <a:pt x="256" y="56276"/>
                    </a:lnTo>
                    <a:cubicBezTo>
                      <a:pt x="187" y="54620"/>
                      <a:pt x="463" y="53034"/>
                      <a:pt x="1050" y="51516"/>
                    </a:cubicBezTo>
                    <a:cubicBezTo>
                      <a:pt x="1982" y="49032"/>
                      <a:pt x="3466" y="46583"/>
                      <a:pt x="5536" y="44134"/>
                    </a:cubicBezTo>
                    <a:cubicBezTo>
                      <a:pt x="7572" y="41720"/>
                      <a:pt x="10574" y="38926"/>
                      <a:pt x="14508" y="35718"/>
                    </a:cubicBezTo>
                    <a:cubicBezTo>
                      <a:pt x="20547" y="30785"/>
                      <a:pt x="24619" y="26853"/>
                      <a:pt x="26759" y="23921"/>
                    </a:cubicBezTo>
                    <a:cubicBezTo>
                      <a:pt x="28829" y="21058"/>
                      <a:pt x="29899" y="18298"/>
                      <a:pt x="29934" y="15711"/>
                    </a:cubicBezTo>
                    <a:cubicBezTo>
                      <a:pt x="29899" y="13020"/>
                      <a:pt x="28933" y="10744"/>
                      <a:pt x="27035" y="8881"/>
                    </a:cubicBezTo>
                    <a:cubicBezTo>
                      <a:pt x="25068" y="7019"/>
                      <a:pt x="22549" y="6087"/>
                      <a:pt x="19478" y="6087"/>
                    </a:cubicBezTo>
                    <a:cubicBezTo>
                      <a:pt x="16165" y="6087"/>
                      <a:pt x="13542" y="7088"/>
                      <a:pt x="11575" y="9054"/>
                    </a:cubicBezTo>
                    <a:cubicBezTo>
                      <a:pt x="9574" y="11020"/>
                      <a:pt x="8573" y="13745"/>
                      <a:pt x="8573" y="17229"/>
                    </a:cubicBezTo>
                    <a:lnTo>
                      <a:pt x="1568" y="16504"/>
                    </a:lnTo>
                    <a:cubicBezTo>
                      <a:pt x="2016" y="11296"/>
                      <a:pt x="3811" y="7329"/>
                      <a:pt x="6985" y="4569"/>
                    </a:cubicBezTo>
                    <a:cubicBezTo>
                      <a:pt x="10091" y="1844"/>
                      <a:pt x="14301" y="465"/>
                      <a:pt x="19616" y="430"/>
                    </a:cubicBezTo>
                    <a:cubicBezTo>
                      <a:pt x="24930" y="465"/>
                      <a:pt x="29174" y="1948"/>
                      <a:pt x="32280" y="4880"/>
                    </a:cubicBezTo>
                    <a:cubicBezTo>
                      <a:pt x="35386" y="7846"/>
                      <a:pt x="36939" y="11503"/>
                      <a:pt x="36973" y="15849"/>
                    </a:cubicBezTo>
                    <a:cubicBezTo>
                      <a:pt x="36939" y="18126"/>
                      <a:pt x="36490" y="20299"/>
                      <a:pt x="35593" y="22437"/>
                    </a:cubicBezTo>
                    <a:cubicBezTo>
                      <a:pt x="34696" y="24576"/>
                      <a:pt x="33177" y="26853"/>
                      <a:pt x="31072" y="29233"/>
                    </a:cubicBezTo>
                    <a:cubicBezTo>
                      <a:pt x="28933" y="31613"/>
                      <a:pt x="25413" y="34855"/>
                      <a:pt x="20547" y="38995"/>
                    </a:cubicBezTo>
                    <a:cubicBezTo>
                      <a:pt x="16406" y="42444"/>
                      <a:pt x="13784" y="44790"/>
                      <a:pt x="12610" y="46031"/>
                    </a:cubicBezTo>
                    <a:cubicBezTo>
                      <a:pt x="11437" y="47273"/>
                      <a:pt x="10471" y="48515"/>
                      <a:pt x="974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B73023B-2F23-8CF2-7A0F-D3E4F91A6A16}"/>
                  </a:ext>
                </a:extLst>
              </p:cNvPr>
              <p:cNvSpPr/>
              <p:nvPr/>
            </p:nvSpPr>
            <p:spPr>
              <a:xfrm>
                <a:off x="2862390" y="5184780"/>
                <a:ext cx="36269" cy="56811"/>
              </a:xfrm>
              <a:custGeom>
                <a:avLst/>
                <a:gdLst>
                  <a:gd name="connsiteX0" fmla="*/ 252 w 36269"/>
                  <a:gd name="connsiteY0" fmla="*/ 28853 h 56811"/>
                  <a:gd name="connsiteX1" fmla="*/ 2254 w 36269"/>
                  <a:gd name="connsiteY1" fmla="*/ 12986 h 56811"/>
                  <a:gd name="connsiteX2" fmla="*/ 8293 w 36269"/>
                  <a:gd name="connsiteY2" fmla="*/ 3707 h 56811"/>
                  <a:gd name="connsiteX3" fmla="*/ 18369 w 36269"/>
                  <a:gd name="connsiteY3" fmla="*/ 430 h 56811"/>
                  <a:gd name="connsiteX4" fmla="*/ 26237 w 36269"/>
                  <a:gd name="connsiteY4" fmla="*/ 2224 h 56811"/>
                  <a:gd name="connsiteX5" fmla="*/ 31793 w 36269"/>
                  <a:gd name="connsiteY5" fmla="*/ 7432 h 56811"/>
                  <a:gd name="connsiteX6" fmla="*/ 35244 w 36269"/>
                  <a:gd name="connsiteY6" fmla="*/ 15711 h 56811"/>
                  <a:gd name="connsiteX7" fmla="*/ 36521 w 36269"/>
                  <a:gd name="connsiteY7" fmla="*/ 28853 h 56811"/>
                  <a:gd name="connsiteX8" fmla="*/ 34485 w 36269"/>
                  <a:gd name="connsiteY8" fmla="*/ 44652 h 56811"/>
                  <a:gd name="connsiteX9" fmla="*/ 28480 w 36269"/>
                  <a:gd name="connsiteY9" fmla="*/ 53965 h 56811"/>
                  <a:gd name="connsiteX10" fmla="*/ 18369 w 36269"/>
                  <a:gd name="connsiteY10" fmla="*/ 57242 h 56811"/>
                  <a:gd name="connsiteX11" fmla="*/ 5739 w 36269"/>
                  <a:gd name="connsiteY11" fmla="*/ 51447 h 56811"/>
                  <a:gd name="connsiteX12" fmla="*/ 252 w 36269"/>
                  <a:gd name="connsiteY12" fmla="*/ 28853 h 56811"/>
                  <a:gd name="connsiteX13" fmla="*/ 7257 w 36269"/>
                  <a:gd name="connsiteY13" fmla="*/ 28853 h 56811"/>
                  <a:gd name="connsiteX14" fmla="*/ 10467 w 36269"/>
                  <a:gd name="connsiteY14" fmla="*/ 47101 h 56811"/>
                  <a:gd name="connsiteX15" fmla="*/ 18369 w 36269"/>
                  <a:gd name="connsiteY15" fmla="*/ 51619 h 56811"/>
                  <a:gd name="connsiteX16" fmla="*/ 26306 w 36269"/>
                  <a:gd name="connsiteY16" fmla="*/ 47066 h 56811"/>
                  <a:gd name="connsiteX17" fmla="*/ 29515 w 36269"/>
                  <a:gd name="connsiteY17" fmla="*/ 28853 h 56811"/>
                  <a:gd name="connsiteX18" fmla="*/ 26306 w 36269"/>
                  <a:gd name="connsiteY18" fmla="*/ 10606 h 56811"/>
                  <a:gd name="connsiteX19" fmla="*/ 18300 w 36269"/>
                  <a:gd name="connsiteY19" fmla="*/ 6087 h 56811"/>
                  <a:gd name="connsiteX20" fmla="*/ 10777 w 36269"/>
                  <a:gd name="connsiteY20" fmla="*/ 10054 h 56811"/>
                  <a:gd name="connsiteX21" fmla="*/ 7257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52" y="28853"/>
                    </a:moveTo>
                    <a:cubicBezTo>
                      <a:pt x="218" y="22299"/>
                      <a:pt x="873" y="17022"/>
                      <a:pt x="2254" y="12986"/>
                    </a:cubicBezTo>
                    <a:cubicBezTo>
                      <a:pt x="3565" y="8985"/>
                      <a:pt x="5601" y="5880"/>
                      <a:pt x="8293" y="3707"/>
                    </a:cubicBezTo>
                    <a:cubicBezTo>
                      <a:pt x="10950" y="1534"/>
                      <a:pt x="14297" y="465"/>
                      <a:pt x="18369" y="430"/>
                    </a:cubicBezTo>
                    <a:cubicBezTo>
                      <a:pt x="21337" y="465"/>
                      <a:pt x="23959" y="1051"/>
                      <a:pt x="26237" y="2224"/>
                    </a:cubicBezTo>
                    <a:cubicBezTo>
                      <a:pt x="28480" y="3431"/>
                      <a:pt x="30344" y="5156"/>
                      <a:pt x="31793" y="7432"/>
                    </a:cubicBezTo>
                    <a:cubicBezTo>
                      <a:pt x="33242" y="9709"/>
                      <a:pt x="34381" y="12469"/>
                      <a:pt x="35244" y="15711"/>
                    </a:cubicBezTo>
                    <a:cubicBezTo>
                      <a:pt x="36072" y="18954"/>
                      <a:pt x="36486" y="23334"/>
                      <a:pt x="36521" y="28853"/>
                    </a:cubicBezTo>
                    <a:cubicBezTo>
                      <a:pt x="36486" y="35373"/>
                      <a:pt x="35830" y="40650"/>
                      <a:pt x="34485" y="44652"/>
                    </a:cubicBezTo>
                    <a:cubicBezTo>
                      <a:pt x="33139" y="48687"/>
                      <a:pt x="31137" y="51792"/>
                      <a:pt x="28480" y="53965"/>
                    </a:cubicBezTo>
                    <a:cubicBezTo>
                      <a:pt x="25788" y="56138"/>
                      <a:pt x="22407" y="57207"/>
                      <a:pt x="18369" y="57242"/>
                    </a:cubicBezTo>
                    <a:cubicBezTo>
                      <a:pt x="12986" y="57207"/>
                      <a:pt x="8776" y="55310"/>
                      <a:pt x="5739" y="51447"/>
                    </a:cubicBezTo>
                    <a:cubicBezTo>
                      <a:pt x="2047" y="46859"/>
                      <a:pt x="218" y="39305"/>
                      <a:pt x="252" y="28853"/>
                    </a:cubicBezTo>
                    <a:close/>
                    <a:moveTo>
                      <a:pt x="7257" y="28853"/>
                    </a:moveTo>
                    <a:cubicBezTo>
                      <a:pt x="7257" y="37994"/>
                      <a:pt x="8327" y="44100"/>
                      <a:pt x="10467" y="47101"/>
                    </a:cubicBezTo>
                    <a:cubicBezTo>
                      <a:pt x="12606" y="50136"/>
                      <a:pt x="15229" y="51619"/>
                      <a:pt x="18369" y="51619"/>
                    </a:cubicBezTo>
                    <a:cubicBezTo>
                      <a:pt x="21509" y="51619"/>
                      <a:pt x="24166" y="50102"/>
                      <a:pt x="26306" y="47066"/>
                    </a:cubicBezTo>
                    <a:cubicBezTo>
                      <a:pt x="28445" y="44031"/>
                      <a:pt x="29515" y="37960"/>
                      <a:pt x="29515" y="28853"/>
                    </a:cubicBezTo>
                    <a:cubicBezTo>
                      <a:pt x="29515" y="19678"/>
                      <a:pt x="28445" y="13607"/>
                      <a:pt x="26306" y="10606"/>
                    </a:cubicBezTo>
                    <a:cubicBezTo>
                      <a:pt x="24166" y="7605"/>
                      <a:pt x="21475" y="6087"/>
                      <a:pt x="18300" y="6087"/>
                    </a:cubicBezTo>
                    <a:cubicBezTo>
                      <a:pt x="15125" y="6087"/>
                      <a:pt x="12641" y="7432"/>
                      <a:pt x="10777" y="10054"/>
                    </a:cubicBezTo>
                    <a:cubicBezTo>
                      <a:pt x="8431" y="13503"/>
                      <a:pt x="7257" y="19747"/>
                      <a:pt x="7257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FDC8353-C71D-CC38-3BFF-CD107F789A5B}"/>
                  </a:ext>
                </a:extLst>
              </p:cNvPr>
              <p:cNvSpPr/>
              <p:nvPr/>
            </p:nvSpPr>
            <p:spPr>
              <a:xfrm>
                <a:off x="2910836" y="5184780"/>
                <a:ext cx="20497" cy="55845"/>
              </a:xfrm>
              <a:custGeom>
                <a:avLst/>
                <a:gdLst>
                  <a:gd name="connsiteX0" fmla="*/ 20754 w 20497"/>
                  <a:gd name="connsiteY0" fmla="*/ 56276 h 55845"/>
                  <a:gd name="connsiteX1" fmla="*/ 13921 w 20497"/>
                  <a:gd name="connsiteY1" fmla="*/ 56276 h 55845"/>
                  <a:gd name="connsiteX2" fmla="*/ 13921 w 20497"/>
                  <a:gd name="connsiteY2" fmla="*/ 12745 h 55845"/>
                  <a:gd name="connsiteX3" fmla="*/ 7468 w 20497"/>
                  <a:gd name="connsiteY3" fmla="*/ 17470 h 55845"/>
                  <a:gd name="connsiteX4" fmla="*/ 256 w 20497"/>
                  <a:gd name="connsiteY4" fmla="*/ 20989 h 55845"/>
                  <a:gd name="connsiteX5" fmla="*/ 256 w 20497"/>
                  <a:gd name="connsiteY5" fmla="*/ 14400 h 55845"/>
                  <a:gd name="connsiteX6" fmla="*/ 10263 w 20497"/>
                  <a:gd name="connsiteY6" fmla="*/ 7881 h 55845"/>
                  <a:gd name="connsiteX7" fmla="*/ 16371 w 20497"/>
                  <a:gd name="connsiteY7" fmla="*/ 430 h 55845"/>
                  <a:gd name="connsiteX8" fmla="*/ 20754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54" y="56276"/>
                    </a:moveTo>
                    <a:lnTo>
                      <a:pt x="13921" y="56276"/>
                    </a:lnTo>
                    <a:lnTo>
                      <a:pt x="13921" y="12745"/>
                    </a:lnTo>
                    <a:cubicBezTo>
                      <a:pt x="12265" y="14331"/>
                      <a:pt x="10125" y="15883"/>
                      <a:pt x="7468" y="17470"/>
                    </a:cubicBezTo>
                    <a:cubicBezTo>
                      <a:pt x="4776" y="19057"/>
                      <a:pt x="2361" y="20230"/>
                      <a:pt x="256" y="20989"/>
                    </a:cubicBezTo>
                    <a:lnTo>
                      <a:pt x="256" y="14400"/>
                    </a:lnTo>
                    <a:cubicBezTo>
                      <a:pt x="4052" y="12641"/>
                      <a:pt x="7399" y="10468"/>
                      <a:pt x="10263" y="7881"/>
                    </a:cubicBezTo>
                    <a:cubicBezTo>
                      <a:pt x="13127" y="5328"/>
                      <a:pt x="15163" y="2845"/>
                      <a:pt x="16371" y="430"/>
                    </a:cubicBezTo>
                    <a:lnTo>
                      <a:pt x="20754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085DDCCF-4EFF-5718-49BF-AE09092670F1}"/>
                  </a:ext>
                </a:extLst>
              </p:cNvPr>
              <p:cNvSpPr/>
              <p:nvPr/>
            </p:nvSpPr>
            <p:spPr>
              <a:xfrm>
                <a:off x="2947952" y="5184780"/>
                <a:ext cx="36796" cy="55845"/>
              </a:xfrm>
              <a:custGeom>
                <a:avLst/>
                <a:gdLst>
                  <a:gd name="connsiteX0" fmla="*/ 37057 w 36796"/>
                  <a:gd name="connsiteY0" fmla="*/ 49722 h 55845"/>
                  <a:gd name="connsiteX1" fmla="*/ 37057 w 36796"/>
                  <a:gd name="connsiteY1" fmla="*/ 56276 h 55845"/>
                  <a:gd name="connsiteX2" fmla="*/ 271 w 36796"/>
                  <a:gd name="connsiteY2" fmla="*/ 56276 h 55845"/>
                  <a:gd name="connsiteX3" fmla="*/ 1065 w 36796"/>
                  <a:gd name="connsiteY3" fmla="*/ 51516 h 55845"/>
                  <a:gd name="connsiteX4" fmla="*/ 5551 w 36796"/>
                  <a:gd name="connsiteY4" fmla="*/ 44134 h 55845"/>
                  <a:gd name="connsiteX5" fmla="*/ 14523 w 36796"/>
                  <a:gd name="connsiteY5" fmla="*/ 35718 h 55845"/>
                  <a:gd name="connsiteX6" fmla="*/ 26773 w 36796"/>
                  <a:gd name="connsiteY6" fmla="*/ 23921 h 55845"/>
                  <a:gd name="connsiteX7" fmla="*/ 29948 w 36796"/>
                  <a:gd name="connsiteY7" fmla="*/ 15711 h 55845"/>
                  <a:gd name="connsiteX8" fmla="*/ 27050 w 36796"/>
                  <a:gd name="connsiteY8" fmla="*/ 8881 h 55845"/>
                  <a:gd name="connsiteX9" fmla="*/ 19492 w 36796"/>
                  <a:gd name="connsiteY9" fmla="*/ 6087 h 55845"/>
                  <a:gd name="connsiteX10" fmla="*/ 11590 w 36796"/>
                  <a:gd name="connsiteY10" fmla="*/ 9054 h 55845"/>
                  <a:gd name="connsiteX11" fmla="*/ 8588 w 36796"/>
                  <a:gd name="connsiteY11" fmla="*/ 17229 h 55845"/>
                  <a:gd name="connsiteX12" fmla="*/ 1582 w 36796"/>
                  <a:gd name="connsiteY12" fmla="*/ 16504 h 55845"/>
                  <a:gd name="connsiteX13" fmla="*/ 7000 w 36796"/>
                  <a:gd name="connsiteY13" fmla="*/ 4569 h 55845"/>
                  <a:gd name="connsiteX14" fmla="*/ 19630 w 36796"/>
                  <a:gd name="connsiteY14" fmla="*/ 430 h 55845"/>
                  <a:gd name="connsiteX15" fmla="*/ 32295 w 36796"/>
                  <a:gd name="connsiteY15" fmla="*/ 4880 h 55845"/>
                  <a:gd name="connsiteX16" fmla="*/ 36988 w 36796"/>
                  <a:gd name="connsiteY16" fmla="*/ 15849 h 55845"/>
                  <a:gd name="connsiteX17" fmla="*/ 35608 w 36796"/>
                  <a:gd name="connsiteY17" fmla="*/ 22437 h 55845"/>
                  <a:gd name="connsiteX18" fmla="*/ 31087 w 36796"/>
                  <a:gd name="connsiteY18" fmla="*/ 29233 h 55845"/>
                  <a:gd name="connsiteX19" fmla="*/ 20562 w 36796"/>
                  <a:gd name="connsiteY19" fmla="*/ 38995 h 55845"/>
                  <a:gd name="connsiteX20" fmla="*/ 12625 w 36796"/>
                  <a:gd name="connsiteY20" fmla="*/ 46031 h 55845"/>
                  <a:gd name="connsiteX21" fmla="*/ 9761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57" y="49722"/>
                    </a:moveTo>
                    <a:lnTo>
                      <a:pt x="37057" y="56276"/>
                    </a:lnTo>
                    <a:lnTo>
                      <a:pt x="271" y="56276"/>
                    </a:lnTo>
                    <a:cubicBezTo>
                      <a:pt x="202" y="54620"/>
                      <a:pt x="478" y="53034"/>
                      <a:pt x="1065" y="51516"/>
                    </a:cubicBezTo>
                    <a:cubicBezTo>
                      <a:pt x="1996" y="49032"/>
                      <a:pt x="3480" y="46583"/>
                      <a:pt x="5551" y="44134"/>
                    </a:cubicBezTo>
                    <a:cubicBezTo>
                      <a:pt x="7587" y="41720"/>
                      <a:pt x="10589" y="38926"/>
                      <a:pt x="14523" y="35718"/>
                    </a:cubicBezTo>
                    <a:cubicBezTo>
                      <a:pt x="20562" y="30785"/>
                      <a:pt x="24634" y="26853"/>
                      <a:pt x="26773" y="23921"/>
                    </a:cubicBezTo>
                    <a:cubicBezTo>
                      <a:pt x="28844" y="21058"/>
                      <a:pt x="29914" y="18298"/>
                      <a:pt x="29948" y="15711"/>
                    </a:cubicBezTo>
                    <a:cubicBezTo>
                      <a:pt x="29914" y="13020"/>
                      <a:pt x="28948" y="10744"/>
                      <a:pt x="27050" y="8881"/>
                    </a:cubicBezTo>
                    <a:cubicBezTo>
                      <a:pt x="25083" y="7019"/>
                      <a:pt x="22563" y="6087"/>
                      <a:pt x="19492" y="6087"/>
                    </a:cubicBezTo>
                    <a:cubicBezTo>
                      <a:pt x="16179" y="6087"/>
                      <a:pt x="13557" y="7088"/>
                      <a:pt x="11590" y="9054"/>
                    </a:cubicBezTo>
                    <a:cubicBezTo>
                      <a:pt x="9588" y="11020"/>
                      <a:pt x="8588" y="13745"/>
                      <a:pt x="8588" y="17229"/>
                    </a:cubicBezTo>
                    <a:lnTo>
                      <a:pt x="1582" y="16504"/>
                    </a:lnTo>
                    <a:cubicBezTo>
                      <a:pt x="2031" y="11296"/>
                      <a:pt x="3825" y="7329"/>
                      <a:pt x="7000" y="4569"/>
                    </a:cubicBezTo>
                    <a:cubicBezTo>
                      <a:pt x="10106" y="1844"/>
                      <a:pt x="14316" y="465"/>
                      <a:pt x="19630" y="430"/>
                    </a:cubicBezTo>
                    <a:cubicBezTo>
                      <a:pt x="24945" y="465"/>
                      <a:pt x="29189" y="1948"/>
                      <a:pt x="32295" y="4880"/>
                    </a:cubicBezTo>
                    <a:cubicBezTo>
                      <a:pt x="35401" y="7846"/>
                      <a:pt x="36953" y="11503"/>
                      <a:pt x="36988" y="15849"/>
                    </a:cubicBezTo>
                    <a:cubicBezTo>
                      <a:pt x="36953" y="18126"/>
                      <a:pt x="36505" y="20299"/>
                      <a:pt x="35608" y="22437"/>
                    </a:cubicBezTo>
                    <a:cubicBezTo>
                      <a:pt x="34710" y="24576"/>
                      <a:pt x="33192" y="26853"/>
                      <a:pt x="31087" y="29233"/>
                    </a:cubicBezTo>
                    <a:cubicBezTo>
                      <a:pt x="28948" y="31613"/>
                      <a:pt x="25428" y="34855"/>
                      <a:pt x="20562" y="38995"/>
                    </a:cubicBezTo>
                    <a:cubicBezTo>
                      <a:pt x="16421" y="42444"/>
                      <a:pt x="13798" y="44790"/>
                      <a:pt x="12625" y="46031"/>
                    </a:cubicBezTo>
                    <a:cubicBezTo>
                      <a:pt x="11452" y="47273"/>
                      <a:pt x="10486" y="48515"/>
                      <a:pt x="9761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1" name="Graphic 2">
              <a:extLst>
                <a:ext uri="{FF2B5EF4-FFF2-40B4-BE49-F238E27FC236}">
                  <a16:creationId xmlns:a16="http://schemas.microsoft.com/office/drawing/2014/main" id="{A380E210-DF48-7F2F-C0F0-B853DF596F6C}"/>
                </a:ext>
              </a:extLst>
            </p:cNvPr>
            <p:cNvGrpSpPr/>
            <p:nvPr/>
          </p:nvGrpSpPr>
          <p:grpSpPr>
            <a:xfrm>
              <a:off x="4032946" y="5623574"/>
              <a:ext cx="217986" cy="74164"/>
              <a:chOff x="3058256" y="5184780"/>
              <a:chExt cx="167085" cy="56846"/>
            </a:xfrm>
          </p:grpSpPr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AD792873-99A1-4D6B-9E41-FC5F27CBCD73}"/>
                  </a:ext>
                </a:extLst>
              </p:cNvPr>
              <p:cNvSpPr/>
              <p:nvPr/>
            </p:nvSpPr>
            <p:spPr>
              <a:xfrm>
                <a:off x="3058256" y="5184780"/>
                <a:ext cx="36796" cy="55845"/>
              </a:xfrm>
              <a:custGeom>
                <a:avLst/>
                <a:gdLst>
                  <a:gd name="connsiteX0" fmla="*/ 37070 w 36796"/>
                  <a:gd name="connsiteY0" fmla="*/ 49722 h 55845"/>
                  <a:gd name="connsiteX1" fmla="*/ 37070 w 36796"/>
                  <a:gd name="connsiteY1" fmla="*/ 56276 h 55845"/>
                  <a:gd name="connsiteX2" fmla="*/ 283 w 36796"/>
                  <a:gd name="connsiteY2" fmla="*/ 56276 h 55845"/>
                  <a:gd name="connsiteX3" fmla="*/ 1077 w 36796"/>
                  <a:gd name="connsiteY3" fmla="*/ 51516 h 55845"/>
                  <a:gd name="connsiteX4" fmla="*/ 5563 w 36796"/>
                  <a:gd name="connsiteY4" fmla="*/ 44134 h 55845"/>
                  <a:gd name="connsiteX5" fmla="*/ 14535 w 36796"/>
                  <a:gd name="connsiteY5" fmla="*/ 35718 h 55845"/>
                  <a:gd name="connsiteX6" fmla="*/ 26786 w 36796"/>
                  <a:gd name="connsiteY6" fmla="*/ 23921 h 55845"/>
                  <a:gd name="connsiteX7" fmla="*/ 29961 w 36796"/>
                  <a:gd name="connsiteY7" fmla="*/ 15711 h 55845"/>
                  <a:gd name="connsiteX8" fmla="*/ 27062 w 36796"/>
                  <a:gd name="connsiteY8" fmla="*/ 8881 h 55845"/>
                  <a:gd name="connsiteX9" fmla="*/ 19505 w 36796"/>
                  <a:gd name="connsiteY9" fmla="*/ 6087 h 55845"/>
                  <a:gd name="connsiteX10" fmla="*/ 11602 w 36796"/>
                  <a:gd name="connsiteY10" fmla="*/ 9054 h 55845"/>
                  <a:gd name="connsiteX11" fmla="*/ 8600 w 36796"/>
                  <a:gd name="connsiteY11" fmla="*/ 17229 h 55845"/>
                  <a:gd name="connsiteX12" fmla="*/ 1595 w 36796"/>
                  <a:gd name="connsiteY12" fmla="*/ 16504 h 55845"/>
                  <a:gd name="connsiteX13" fmla="*/ 7013 w 36796"/>
                  <a:gd name="connsiteY13" fmla="*/ 4569 h 55845"/>
                  <a:gd name="connsiteX14" fmla="*/ 19643 w 36796"/>
                  <a:gd name="connsiteY14" fmla="*/ 430 h 55845"/>
                  <a:gd name="connsiteX15" fmla="*/ 32307 w 36796"/>
                  <a:gd name="connsiteY15" fmla="*/ 4880 h 55845"/>
                  <a:gd name="connsiteX16" fmla="*/ 37001 w 36796"/>
                  <a:gd name="connsiteY16" fmla="*/ 15849 h 55845"/>
                  <a:gd name="connsiteX17" fmla="*/ 35620 w 36796"/>
                  <a:gd name="connsiteY17" fmla="*/ 22437 h 55845"/>
                  <a:gd name="connsiteX18" fmla="*/ 31100 w 36796"/>
                  <a:gd name="connsiteY18" fmla="*/ 29233 h 55845"/>
                  <a:gd name="connsiteX19" fmla="*/ 20574 w 36796"/>
                  <a:gd name="connsiteY19" fmla="*/ 38995 h 55845"/>
                  <a:gd name="connsiteX20" fmla="*/ 12637 w 36796"/>
                  <a:gd name="connsiteY20" fmla="*/ 46031 h 55845"/>
                  <a:gd name="connsiteX21" fmla="*/ 977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70" y="49722"/>
                    </a:moveTo>
                    <a:lnTo>
                      <a:pt x="37070" y="56276"/>
                    </a:lnTo>
                    <a:lnTo>
                      <a:pt x="283" y="56276"/>
                    </a:lnTo>
                    <a:cubicBezTo>
                      <a:pt x="214" y="54620"/>
                      <a:pt x="491" y="53034"/>
                      <a:pt x="1077" y="51516"/>
                    </a:cubicBezTo>
                    <a:cubicBezTo>
                      <a:pt x="2009" y="49032"/>
                      <a:pt x="3493" y="46583"/>
                      <a:pt x="5563" y="44134"/>
                    </a:cubicBezTo>
                    <a:cubicBezTo>
                      <a:pt x="7599" y="41720"/>
                      <a:pt x="10601" y="38926"/>
                      <a:pt x="14535" y="35718"/>
                    </a:cubicBezTo>
                    <a:cubicBezTo>
                      <a:pt x="20574" y="30785"/>
                      <a:pt x="24646" y="26853"/>
                      <a:pt x="26786" y="23921"/>
                    </a:cubicBezTo>
                    <a:cubicBezTo>
                      <a:pt x="28856" y="21058"/>
                      <a:pt x="29926" y="18298"/>
                      <a:pt x="29961" y="15711"/>
                    </a:cubicBezTo>
                    <a:cubicBezTo>
                      <a:pt x="29926" y="13020"/>
                      <a:pt x="28960" y="10744"/>
                      <a:pt x="27062" y="8881"/>
                    </a:cubicBezTo>
                    <a:cubicBezTo>
                      <a:pt x="25095" y="7019"/>
                      <a:pt x="22576" y="6087"/>
                      <a:pt x="19505" y="6087"/>
                    </a:cubicBezTo>
                    <a:cubicBezTo>
                      <a:pt x="16192" y="6087"/>
                      <a:pt x="13569" y="7088"/>
                      <a:pt x="11602" y="9054"/>
                    </a:cubicBezTo>
                    <a:cubicBezTo>
                      <a:pt x="9601" y="11020"/>
                      <a:pt x="8600" y="13745"/>
                      <a:pt x="8600" y="17229"/>
                    </a:cubicBezTo>
                    <a:lnTo>
                      <a:pt x="1595" y="16504"/>
                    </a:lnTo>
                    <a:cubicBezTo>
                      <a:pt x="2043" y="11296"/>
                      <a:pt x="3838" y="7329"/>
                      <a:pt x="7013" y="4569"/>
                    </a:cubicBezTo>
                    <a:cubicBezTo>
                      <a:pt x="10118" y="1844"/>
                      <a:pt x="14328" y="465"/>
                      <a:pt x="19643" y="430"/>
                    </a:cubicBezTo>
                    <a:cubicBezTo>
                      <a:pt x="24957" y="465"/>
                      <a:pt x="29202" y="1948"/>
                      <a:pt x="32307" y="4880"/>
                    </a:cubicBezTo>
                    <a:cubicBezTo>
                      <a:pt x="35413" y="7846"/>
                      <a:pt x="36966" y="11503"/>
                      <a:pt x="37001" y="15849"/>
                    </a:cubicBezTo>
                    <a:cubicBezTo>
                      <a:pt x="36966" y="18126"/>
                      <a:pt x="36517" y="20299"/>
                      <a:pt x="35620" y="22437"/>
                    </a:cubicBezTo>
                    <a:cubicBezTo>
                      <a:pt x="34723" y="24576"/>
                      <a:pt x="33205" y="26853"/>
                      <a:pt x="31100" y="29233"/>
                    </a:cubicBezTo>
                    <a:cubicBezTo>
                      <a:pt x="28960" y="31613"/>
                      <a:pt x="25440" y="34855"/>
                      <a:pt x="20574" y="38995"/>
                    </a:cubicBezTo>
                    <a:cubicBezTo>
                      <a:pt x="16433" y="42444"/>
                      <a:pt x="13811" y="44790"/>
                      <a:pt x="12637" y="46031"/>
                    </a:cubicBezTo>
                    <a:cubicBezTo>
                      <a:pt x="11464" y="47273"/>
                      <a:pt x="10498" y="48515"/>
                      <a:pt x="977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7B7F3E54-F607-36AD-C688-472D0C017733}"/>
                  </a:ext>
                </a:extLst>
              </p:cNvPr>
              <p:cNvSpPr/>
              <p:nvPr/>
            </p:nvSpPr>
            <p:spPr>
              <a:xfrm>
                <a:off x="3102396" y="5184780"/>
                <a:ext cx="36269" cy="56811"/>
              </a:xfrm>
              <a:custGeom>
                <a:avLst/>
                <a:gdLst>
                  <a:gd name="connsiteX0" fmla="*/ 279 w 36269"/>
                  <a:gd name="connsiteY0" fmla="*/ 28853 h 56811"/>
                  <a:gd name="connsiteX1" fmla="*/ 2281 w 36269"/>
                  <a:gd name="connsiteY1" fmla="*/ 12986 h 56811"/>
                  <a:gd name="connsiteX2" fmla="*/ 8320 w 36269"/>
                  <a:gd name="connsiteY2" fmla="*/ 3707 h 56811"/>
                  <a:gd name="connsiteX3" fmla="*/ 18396 w 36269"/>
                  <a:gd name="connsiteY3" fmla="*/ 430 h 56811"/>
                  <a:gd name="connsiteX4" fmla="*/ 26264 w 36269"/>
                  <a:gd name="connsiteY4" fmla="*/ 2224 h 56811"/>
                  <a:gd name="connsiteX5" fmla="*/ 31820 w 36269"/>
                  <a:gd name="connsiteY5" fmla="*/ 7432 h 56811"/>
                  <a:gd name="connsiteX6" fmla="*/ 35271 w 36269"/>
                  <a:gd name="connsiteY6" fmla="*/ 15711 h 56811"/>
                  <a:gd name="connsiteX7" fmla="*/ 36548 w 36269"/>
                  <a:gd name="connsiteY7" fmla="*/ 28853 h 56811"/>
                  <a:gd name="connsiteX8" fmla="*/ 34512 w 36269"/>
                  <a:gd name="connsiteY8" fmla="*/ 44652 h 56811"/>
                  <a:gd name="connsiteX9" fmla="*/ 28507 w 36269"/>
                  <a:gd name="connsiteY9" fmla="*/ 53965 h 56811"/>
                  <a:gd name="connsiteX10" fmla="*/ 18396 w 36269"/>
                  <a:gd name="connsiteY10" fmla="*/ 57242 h 56811"/>
                  <a:gd name="connsiteX11" fmla="*/ 5766 w 36269"/>
                  <a:gd name="connsiteY11" fmla="*/ 51447 h 56811"/>
                  <a:gd name="connsiteX12" fmla="*/ 279 w 36269"/>
                  <a:gd name="connsiteY12" fmla="*/ 28853 h 56811"/>
                  <a:gd name="connsiteX13" fmla="*/ 7285 w 36269"/>
                  <a:gd name="connsiteY13" fmla="*/ 28853 h 56811"/>
                  <a:gd name="connsiteX14" fmla="*/ 10494 w 36269"/>
                  <a:gd name="connsiteY14" fmla="*/ 47101 h 56811"/>
                  <a:gd name="connsiteX15" fmla="*/ 18396 w 36269"/>
                  <a:gd name="connsiteY15" fmla="*/ 51619 h 56811"/>
                  <a:gd name="connsiteX16" fmla="*/ 26333 w 36269"/>
                  <a:gd name="connsiteY16" fmla="*/ 47066 h 56811"/>
                  <a:gd name="connsiteX17" fmla="*/ 29542 w 36269"/>
                  <a:gd name="connsiteY17" fmla="*/ 28853 h 56811"/>
                  <a:gd name="connsiteX18" fmla="*/ 26333 w 36269"/>
                  <a:gd name="connsiteY18" fmla="*/ 10606 h 56811"/>
                  <a:gd name="connsiteX19" fmla="*/ 18327 w 36269"/>
                  <a:gd name="connsiteY19" fmla="*/ 6087 h 56811"/>
                  <a:gd name="connsiteX20" fmla="*/ 10804 w 36269"/>
                  <a:gd name="connsiteY20" fmla="*/ 10054 h 56811"/>
                  <a:gd name="connsiteX21" fmla="*/ 7285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279" y="28853"/>
                    </a:moveTo>
                    <a:cubicBezTo>
                      <a:pt x="245" y="22299"/>
                      <a:pt x="900" y="17022"/>
                      <a:pt x="2281" y="12986"/>
                    </a:cubicBezTo>
                    <a:cubicBezTo>
                      <a:pt x="3592" y="8985"/>
                      <a:pt x="5628" y="5880"/>
                      <a:pt x="8320" y="3707"/>
                    </a:cubicBezTo>
                    <a:cubicBezTo>
                      <a:pt x="10977" y="1534"/>
                      <a:pt x="14324" y="465"/>
                      <a:pt x="18396" y="430"/>
                    </a:cubicBezTo>
                    <a:cubicBezTo>
                      <a:pt x="21364" y="465"/>
                      <a:pt x="23987" y="1051"/>
                      <a:pt x="26264" y="2224"/>
                    </a:cubicBezTo>
                    <a:cubicBezTo>
                      <a:pt x="28507" y="3431"/>
                      <a:pt x="30371" y="5156"/>
                      <a:pt x="31820" y="7432"/>
                    </a:cubicBezTo>
                    <a:cubicBezTo>
                      <a:pt x="33269" y="9709"/>
                      <a:pt x="34408" y="12469"/>
                      <a:pt x="35271" y="15711"/>
                    </a:cubicBezTo>
                    <a:cubicBezTo>
                      <a:pt x="36099" y="18954"/>
                      <a:pt x="36513" y="23334"/>
                      <a:pt x="36548" y="28853"/>
                    </a:cubicBezTo>
                    <a:cubicBezTo>
                      <a:pt x="36513" y="35373"/>
                      <a:pt x="35857" y="40650"/>
                      <a:pt x="34512" y="44652"/>
                    </a:cubicBezTo>
                    <a:cubicBezTo>
                      <a:pt x="33166" y="48687"/>
                      <a:pt x="31164" y="51792"/>
                      <a:pt x="28507" y="53965"/>
                    </a:cubicBezTo>
                    <a:cubicBezTo>
                      <a:pt x="25816" y="56138"/>
                      <a:pt x="22434" y="57207"/>
                      <a:pt x="18396" y="57242"/>
                    </a:cubicBezTo>
                    <a:cubicBezTo>
                      <a:pt x="13013" y="57207"/>
                      <a:pt x="8803" y="55310"/>
                      <a:pt x="5766" y="51447"/>
                    </a:cubicBezTo>
                    <a:cubicBezTo>
                      <a:pt x="2074" y="46859"/>
                      <a:pt x="245" y="39305"/>
                      <a:pt x="279" y="28853"/>
                    </a:cubicBezTo>
                    <a:close/>
                    <a:moveTo>
                      <a:pt x="7285" y="28853"/>
                    </a:moveTo>
                    <a:cubicBezTo>
                      <a:pt x="7285" y="37994"/>
                      <a:pt x="8354" y="44100"/>
                      <a:pt x="10494" y="47101"/>
                    </a:cubicBezTo>
                    <a:cubicBezTo>
                      <a:pt x="12633" y="50136"/>
                      <a:pt x="15256" y="51619"/>
                      <a:pt x="18396" y="51619"/>
                    </a:cubicBezTo>
                    <a:cubicBezTo>
                      <a:pt x="21537" y="51619"/>
                      <a:pt x="24194" y="50102"/>
                      <a:pt x="26333" y="47066"/>
                    </a:cubicBezTo>
                    <a:cubicBezTo>
                      <a:pt x="28473" y="44031"/>
                      <a:pt x="29542" y="37960"/>
                      <a:pt x="29542" y="28853"/>
                    </a:cubicBezTo>
                    <a:cubicBezTo>
                      <a:pt x="29542" y="19678"/>
                      <a:pt x="28473" y="13607"/>
                      <a:pt x="26333" y="10606"/>
                    </a:cubicBezTo>
                    <a:cubicBezTo>
                      <a:pt x="24194" y="7605"/>
                      <a:pt x="21502" y="6087"/>
                      <a:pt x="18327" y="6087"/>
                    </a:cubicBezTo>
                    <a:cubicBezTo>
                      <a:pt x="15152" y="6087"/>
                      <a:pt x="12668" y="7432"/>
                      <a:pt x="10804" y="10054"/>
                    </a:cubicBezTo>
                    <a:cubicBezTo>
                      <a:pt x="8458" y="13503"/>
                      <a:pt x="7285" y="19747"/>
                      <a:pt x="7285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509DD9C8-B23A-1308-6040-94E74820F92A}"/>
                  </a:ext>
                </a:extLst>
              </p:cNvPr>
              <p:cNvSpPr/>
              <p:nvPr/>
            </p:nvSpPr>
            <p:spPr>
              <a:xfrm>
                <a:off x="3150843" y="5184780"/>
                <a:ext cx="20497" cy="55845"/>
              </a:xfrm>
              <a:custGeom>
                <a:avLst/>
                <a:gdLst>
                  <a:gd name="connsiteX0" fmla="*/ 20781 w 20497"/>
                  <a:gd name="connsiteY0" fmla="*/ 56276 h 55845"/>
                  <a:gd name="connsiteX1" fmla="*/ 13948 w 20497"/>
                  <a:gd name="connsiteY1" fmla="*/ 56276 h 55845"/>
                  <a:gd name="connsiteX2" fmla="*/ 13948 w 20497"/>
                  <a:gd name="connsiteY2" fmla="*/ 12745 h 55845"/>
                  <a:gd name="connsiteX3" fmla="*/ 7495 w 20497"/>
                  <a:gd name="connsiteY3" fmla="*/ 17470 h 55845"/>
                  <a:gd name="connsiteX4" fmla="*/ 283 w 20497"/>
                  <a:gd name="connsiteY4" fmla="*/ 20989 h 55845"/>
                  <a:gd name="connsiteX5" fmla="*/ 283 w 20497"/>
                  <a:gd name="connsiteY5" fmla="*/ 14400 h 55845"/>
                  <a:gd name="connsiteX6" fmla="*/ 10290 w 20497"/>
                  <a:gd name="connsiteY6" fmla="*/ 7881 h 55845"/>
                  <a:gd name="connsiteX7" fmla="*/ 16398 w 20497"/>
                  <a:gd name="connsiteY7" fmla="*/ 430 h 55845"/>
                  <a:gd name="connsiteX8" fmla="*/ 20781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781" y="56276"/>
                    </a:moveTo>
                    <a:lnTo>
                      <a:pt x="13948" y="56276"/>
                    </a:lnTo>
                    <a:lnTo>
                      <a:pt x="13948" y="12745"/>
                    </a:lnTo>
                    <a:cubicBezTo>
                      <a:pt x="12292" y="14331"/>
                      <a:pt x="10152" y="15883"/>
                      <a:pt x="7495" y="17470"/>
                    </a:cubicBezTo>
                    <a:cubicBezTo>
                      <a:pt x="4803" y="19057"/>
                      <a:pt x="2388" y="20230"/>
                      <a:pt x="283" y="20989"/>
                    </a:cubicBezTo>
                    <a:lnTo>
                      <a:pt x="283" y="14400"/>
                    </a:lnTo>
                    <a:cubicBezTo>
                      <a:pt x="4079" y="12641"/>
                      <a:pt x="7426" y="10468"/>
                      <a:pt x="10290" y="7881"/>
                    </a:cubicBezTo>
                    <a:cubicBezTo>
                      <a:pt x="13155" y="5328"/>
                      <a:pt x="15191" y="2845"/>
                      <a:pt x="16398" y="430"/>
                    </a:cubicBezTo>
                    <a:lnTo>
                      <a:pt x="20781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F0AA8938-EF37-60B7-71BD-EFC0CFC04D2F}"/>
                  </a:ext>
                </a:extLst>
              </p:cNvPr>
              <p:cNvSpPr/>
              <p:nvPr/>
            </p:nvSpPr>
            <p:spPr>
              <a:xfrm>
                <a:off x="3188901" y="5184780"/>
                <a:ext cx="36440" cy="56846"/>
              </a:xfrm>
              <a:custGeom>
                <a:avLst/>
                <a:gdLst>
                  <a:gd name="connsiteX0" fmla="*/ 288 w 36440"/>
                  <a:gd name="connsiteY0" fmla="*/ 41582 h 56846"/>
                  <a:gd name="connsiteX1" fmla="*/ 7120 w 36440"/>
                  <a:gd name="connsiteY1" fmla="*/ 40685 h 56846"/>
                  <a:gd name="connsiteX2" fmla="*/ 11123 w 36440"/>
                  <a:gd name="connsiteY2" fmla="*/ 49067 h 56846"/>
                  <a:gd name="connsiteX3" fmla="*/ 17991 w 36440"/>
                  <a:gd name="connsiteY3" fmla="*/ 51619 h 56846"/>
                  <a:gd name="connsiteX4" fmla="*/ 26135 w 36440"/>
                  <a:gd name="connsiteY4" fmla="*/ 48273 h 56846"/>
                  <a:gd name="connsiteX5" fmla="*/ 29482 w 36440"/>
                  <a:gd name="connsiteY5" fmla="*/ 39995 h 56846"/>
                  <a:gd name="connsiteX6" fmla="*/ 26376 w 36440"/>
                  <a:gd name="connsiteY6" fmla="*/ 32268 h 56846"/>
                  <a:gd name="connsiteX7" fmla="*/ 18577 w 36440"/>
                  <a:gd name="connsiteY7" fmla="*/ 29198 h 56846"/>
                  <a:gd name="connsiteX8" fmla="*/ 13746 w 36440"/>
                  <a:gd name="connsiteY8" fmla="*/ 29957 h 56846"/>
                  <a:gd name="connsiteX9" fmla="*/ 14505 w 36440"/>
                  <a:gd name="connsiteY9" fmla="*/ 23955 h 56846"/>
                  <a:gd name="connsiteX10" fmla="*/ 15610 w 36440"/>
                  <a:gd name="connsiteY10" fmla="*/ 24024 h 56846"/>
                  <a:gd name="connsiteX11" fmla="*/ 23477 w 36440"/>
                  <a:gd name="connsiteY11" fmla="*/ 21747 h 56846"/>
                  <a:gd name="connsiteX12" fmla="*/ 26963 w 36440"/>
                  <a:gd name="connsiteY12" fmla="*/ 14745 h 56846"/>
                  <a:gd name="connsiteX13" fmla="*/ 24409 w 36440"/>
                  <a:gd name="connsiteY13" fmla="*/ 8536 h 56846"/>
                  <a:gd name="connsiteX14" fmla="*/ 17853 w 36440"/>
                  <a:gd name="connsiteY14" fmla="*/ 6053 h 56846"/>
                  <a:gd name="connsiteX15" fmla="*/ 11192 w 36440"/>
                  <a:gd name="connsiteY15" fmla="*/ 8571 h 56846"/>
                  <a:gd name="connsiteX16" fmla="*/ 7776 w 36440"/>
                  <a:gd name="connsiteY16" fmla="*/ 16056 h 56846"/>
                  <a:gd name="connsiteX17" fmla="*/ 943 w 36440"/>
                  <a:gd name="connsiteY17" fmla="*/ 14849 h 56846"/>
                  <a:gd name="connsiteX18" fmla="*/ 6637 w 36440"/>
                  <a:gd name="connsiteY18" fmla="*/ 4225 h 56846"/>
                  <a:gd name="connsiteX19" fmla="*/ 17715 w 36440"/>
                  <a:gd name="connsiteY19" fmla="*/ 430 h 56846"/>
                  <a:gd name="connsiteX20" fmla="*/ 26100 w 36440"/>
                  <a:gd name="connsiteY20" fmla="*/ 2396 h 56846"/>
                  <a:gd name="connsiteX21" fmla="*/ 31932 w 36440"/>
                  <a:gd name="connsiteY21" fmla="*/ 7708 h 56846"/>
                  <a:gd name="connsiteX22" fmla="*/ 33968 w 36440"/>
                  <a:gd name="connsiteY22" fmla="*/ 14883 h 56846"/>
                  <a:gd name="connsiteX23" fmla="*/ 32036 w 36440"/>
                  <a:gd name="connsiteY23" fmla="*/ 21437 h 56846"/>
                  <a:gd name="connsiteX24" fmla="*/ 26307 w 36440"/>
                  <a:gd name="connsiteY24" fmla="*/ 26163 h 56846"/>
                  <a:gd name="connsiteX25" fmla="*/ 33968 w 36440"/>
                  <a:gd name="connsiteY25" fmla="*/ 30888 h 56846"/>
                  <a:gd name="connsiteX26" fmla="*/ 36729 w 36440"/>
                  <a:gd name="connsiteY26" fmla="*/ 39857 h 56846"/>
                  <a:gd name="connsiteX27" fmla="*/ 31414 w 36440"/>
                  <a:gd name="connsiteY27" fmla="*/ 52206 h 56846"/>
                  <a:gd name="connsiteX28" fmla="*/ 17956 w 36440"/>
                  <a:gd name="connsiteY28" fmla="*/ 57276 h 56846"/>
                  <a:gd name="connsiteX29" fmla="*/ 5775 w 36440"/>
                  <a:gd name="connsiteY29" fmla="*/ 52930 h 56846"/>
                  <a:gd name="connsiteX30" fmla="*/ 288 w 36440"/>
                  <a:gd name="connsiteY30" fmla="*/ 41582 h 5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6440" h="56846">
                    <a:moveTo>
                      <a:pt x="288" y="41582"/>
                    </a:moveTo>
                    <a:lnTo>
                      <a:pt x="7120" y="40685"/>
                    </a:lnTo>
                    <a:cubicBezTo>
                      <a:pt x="7880" y="44583"/>
                      <a:pt x="9225" y="47377"/>
                      <a:pt x="11123" y="49067"/>
                    </a:cubicBezTo>
                    <a:cubicBezTo>
                      <a:pt x="12987" y="50791"/>
                      <a:pt x="15264" y="51619"/>
                      <a:pt x="17991" y="51619"/>
                    </a:cubicBezTo>
                    <a:cubicBezTo>
                      <a:pt x="21165" y="51619"/>
                      <a:pt x="23892" y="50516"/>
                      <a:pt x="26135" y="48273"/>
                    </a:cubicBezTo>
                    <a:cubicBezTo>
                      <a:pt x="28343" y="46066"/>
                      <a:pt x="29447" y="43306"/>
                      <a:pt x="29482" y="39995"/>
                    </a:cubicBezTo>
                    <a:cubicBezTo>
                      <a:pt x="29447" y="36890"/>
                      <a:pt x="28412" y="34303"/>
                      <a:pt x="26376" y="32268"/>
                    </a:cubicBezTo>
                    <a:cubicBezTo>
                      <a:pt x="24306" y="30233"/>
                      <a:pt x="21718" y="29233"/>
                      <a:pt x="18577" y="29198"/>
                    </a:cubicBezTo>
                    <a:cubicBezTo>
                      <a:pt x="17266" y="29233"/>
                      <a:pt x="15644" y="29474"/>
                      <a:pt x="13746" y="29957"/>
                    </a:cubicBezTo>
                    <a:lnTo>
                      <a:pt x="14505" y="23955"/>
                    </a:lnTo>
                    <a:cubicBezTo>
                      <a:pt x="14954" y="24024"/>
                      <a:pt x="15299" y="24059"/>
                      <a:pt x="15610" y="24024"/>
                    </a:cubicBezTo>
                    <a:cubicBezTo>
                      <a:pt x="18508" y="24059"/>
                      <a:pt x="21131" y="23300"/>
                      <a:pt x="23477" y="21747"/>
                    </a:cubicBezTo>
                    <a:cubicBezTo>
                      <a:pt x="25755" y="20264"/>
                      <a:pt x="26928" y="17919"/>
                      <a:pt x="26963" y="14745"/>
                    </a:cubicBezTo>
                    <a:cubicBezTo>
                      <a:pt x="26928" y="12262"/>
                      <a:pt x="26066" y="10192"/>
                      <a:pt x="24409" y="8536"/>
                    </a:cubicBezTo>
                    <a:cubicBezTo>
                      <a:pt x="22684" y="6915"/>
                      <a:pt x="20510" y="6087"/>
                      <a:pt x="17853" y="6053"/>
                    </a:cubicBezTo>
                    <a:cubicBezTo>
                      <a:pt x="15161" y="6087"/>
                      <a:pt x="12952" y="6915"/>
                      <a:pt x="11192" y="8571"/>
                    </a:cubicBezTo>
                    <a:cubicBezTo>
                      <a:pt x="9398" y="10227"/>
                      <a:pt x="8259" y="12745"/>
                      <a:pt x="7776" y="16056"/>
                    </a:cubicBezTo>
                    <a:lnTo>
                      <a:pt x="943" y="14849"/>
                    </a:lnTo>
                    <a:cubicBezTo>
                      <a:pt x="1772" y="10295"/>
                      <a:pt x="3670" y="6743"/>
                      <a:pt x="6637" y="4225"/>
                    </a:cubicBezTo>
                    <a:cubicBezTo>
                      <a:pt x="9605" y="1706"/>
                      <a:pt x="13297" y="465"/>
                      <a:pt x="17715" y="430"/>
                    </a:cubicBezTo>
                    <a:cubicBezTo>
                      <a:pt x="20751" y="465"/>
                      <a:pt x="23547" y="1120"/>
                      <a:pt x="26100" y="2396"/>
                    </a:cubicBezTo>
                    <a:cubicBezTo>
                      <a:pt x="28654" y="3707"/>
                      <a:pt x="30586" y="5466"/>
                      <a:pt x="31932" y="7708"/>
                    </a:cubicBezTo>
                    <a:cubicBezTo>
                      <a:pt x="33278" y="9985"/>
                      <a:pt x="33968" y="12365"/>
                      <a:pt x="33968" y="14883"/>
                    </a:cubicBezTo>
                    <a:cubicBezTo>
                      <a:pt x="33968" y="17298"/>
                      <a:pt x="33312" y="19505"/>
                      <a:pt x="32036" y="21437"/>
                    </a:cubicBezTo>
                    <a:cubicBezTo>
                      <a:pt x="30724" y="23438"/>
                      <a:pt x="28826" y="24990"/>
                      <a:pt x="26307" y="26163"/>
                    </a:cubicBezTo>
                    <a:cubicBezTo>
                      <a:pt x="29585" y="26922"/>
                      <a:pt x="32139" y="28508"/>
                      <a:pt x="33968" y="30888"/>
                    </a:cubicBezTo>
                    <a:cubicBezTo>
                      <a:pt x="35797" y="33303"/>
                      <a:pt x="36694" y="36304"/>
                      <a:pt x="36729" y="39857"/>
                    </a:cubicBezTo>
                    <a:cubicBezTo>
                      <a:pt x="36694" y="44755"/>
                      <a:pt x="34934" y="48860"/>
                      <a:pt x="31414" y="52206"/>
                    </a:cubicBezTo>
                    <a:cubicBezTo>
                      <a:pt x="27860" y="55586"/>
                      <a:pt x="23374" y="57242"/>
                      <a:pt x="17956" y="57276"/>
                    </a:cubicBezTo>
                    <a:cubicBezTo>
                      <a:pt x="13056" y="57242"/>
                      <a:pt x="8984" y="55828"/>
                      <a:pt x="5775" y="52930"/>
                    </a:cubicBezTo>
                    <a:cubicBezTo>
                      <a:pt x="2531" y="50033"/>
                      <a:pt x="702" y="46238"/>
                      <a:pt x="288" y="415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2" name="Graphic 2">
              <a:extLst>
                <a:ext uri="{FF2B5EF4-FFF2-40B4-BE49-F238E27FC236}">
                  <a16:creationId xmlns:a16="http://schemas.microsoft.com/office/drawing/2014/main" id="{AB6B0B8D-2030-7BFF-101F-48DBDA15859D}"/>
                </a:ext>
              </a:extLst>
            </p:cNvPr>
            <p:cNvGrpSpPr/>
            <p:nvPr/>
          </p:nvGrpSpPr>
          <p:grpSpPr>
            <a:xfrm>
              <a:off x="4346068" y="5623574"/>
              <a:ext cx="217671" cy="74118"/>
              <a:chOff x="3298262" y="5184780"/>
              <a:chExt cx="166844" cy="56811"/>
            </a:xfrm>
          </p:grpSpPr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E0C69496-FA8B-E658-E2C4-F0B4060DDD8A}"/>
                  </a:ext>
                </a:extLst>
              </p:cNvPr>
              <p:cNvSpPr/>
              <p:nvPr/>
            </p:nvSpPr>
            <p:spPr>
              <a:xfrm>
                <a:off x="3298262" y="5184780"/>
                <a:ext cx="36796" cy="55845"/>
              </a:xfrm>
              <a:custGeom>
                <a:avLst/>
                <a:gdLst>
                  <a:gd name="connsiteX0" fmla="*/ 37097 w 36796"/>
                  <a:gd name="connsiteY0" fmla="*/ 49722 h 55845"/>
                  <a:gd name="connsiteX1" fmla="*/ 37097 w 36796"/>
                  <a:gd name="connsiteY1" fmla="*/ 56276 h 55845"/>
                  <a:gd name="connsiteX2" fmla="*/ 311 w 36796"/>
                  <a:gd name="connsiteY2" fmla="*/ 56276 h 55845"/>
                  <a:gd name="connsiteX3" fmla="*/ 1104 w 36796"/>
                  <a:gd name="connsiteY3" fmla="*/ 51516 h 55845"/>
                  <a:gd name="connsiteX4" fmla="*/ 5590 w 36796"/>
                  <a:gd name="connsiteY4" fmla="*/ 44134 h 55845"/>
                  <a:gd name="connsiteX5" fmla="*/ 14563 w 36796"/>
                  <a:gd name="connsiteY5" fmla="*/ 35718 h 55845"/>
                  <a:gd name="connsiteX6" fmla="*/ 26813 w 36796"/>
                  <a:gd name="connsiteY6" fmla="*/ 23921 h 55845"/>
                  <a:gd name="connsiteX7" fmla="*/ 29988 w 36796"/>
                  <a:gd name="connsiteY7" fmla="*/ 15711 h 55845"/>
                  <a:gd name="connsiteX8" fmla="*/ 27089 w 36796"/>
                  <a:gd name="connsiteY8" fmla="*/ 8881 h 55845"/>
                  <a:gd name="connsiteX9" fmla="*/ 19532 w 36796"/>
                  <a:gd name="connsiteY9" fmla="*/ 6087 h 55845"/>
                  <a:gd name="connsiteX10" fmla="*/ 11629 w 36796"/>
                  <a:gd name="connsiteY10" fmla="*/ 9054 h 55845"/>
                  <a:gd name="connsiteX11" fmla="*/ 8627 w 36796"/>
                  <a:gd name="connsiteY11" fmla="*/ 17229 h 55845"/>
                  <a:gd name="connsiteX12" fmla="*/ 1622 w 36796"/>
                  <a:gd name="connsiteY12" fmla="*/ 16504 h 55845"/>
                  <a:gd name="connsiteX13" fmla="*/ 7040 w 36796"/>
                  <a:gd name="connsiteY13" fmla="*/ 4569 h 55845"/>
                  <a:gd name="connsiteX14" fmla="*/ 19670 w 36796"/>
                  <a:gd name="connsiteY14" fmla="*/ 430 h 55845"/>
                  <a:gd name="connsiteX15" fmla="*/ 32334 w 36796"/>
                  <a:gd name="connsiteY15" fmla="*/ 4880 h 55845"/>
                  <a:gd name="connsiteX16" fmla="*/ 37028 w 36796"/>
                  <a:gd name="connsiteY16" fmla="*/ 15849 h 55845"/>
                  <a:gd name="connsiteX17" fmla="*/ 35647 w 36796"/>
                  <a:gd name="connsiteY17" fmla="*/ 22437 h 55845"/>
                  <a:gd name="connsiteX18" fmla="*/ 31127 w 36796"/>
                  <a:gd name="connsiteY18" fmla="*/ 29233 h 55845"/>
                  <a:gd name="connsiteX19" fmla="*/ 20602 w 36796"/>
                  <a:gd name="connsiteY19" fmla="*/ 38995 h 55845"/>
                  <a:gd name="connsiteX20" fmla="*/ 12665 w 36796"/>
                  <a:gd name="connsiteY20" fmla="*/ 46031 h 55845"/>
                  <a:gd name="connsiteX21" fmla="*/ 9800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097" y="49722"/>
                    </a:moveTo>
                    <a:lnTo>
                      <a:pt x="37097" y="56276"/>
                    </a:lnTo>
                    <a:lnTo>
                      <a:pt x="311" y="56276"/>
                    </a:lnTo>
                    <a:cubicBezTo>
                      <a:pt x="242" y="54620"/>
                      <a:pt x="518" y="53034"/>
                      <a:pt x="1104" y="51516"/>
                    </a:cubicBezTo>
                    <a:cubicBezTo>
                      <a:pt x="2036" y="49032"/>
                      <a:pt x="3520" y="46583"/>
                      <a:pt x="5590" y="44134"/>
                    </a:cubicBezTo>
                    <a:cubicBezTo>
                      <a:pt x="7626" y="41720"/>
                      <a:pt x="10629" y="38926"/>
                      <a:pt x="14563" y="35718"/>
                    </a:cubicBezTo>
                    <a:cubicBezTo>
                      <a:pt x="20602" y="30785"/>
                      <a:pt x="24674" y="26853"/>
                      <a:pt x="26813" y="23921"/>
                    </a:cubicBezTo>
                    <a:cubicBezTo>
                      <a:pt x="28884" y="21058"/>
                      <a:pt x="29953" y="18298"/>
                      <a:pt x="29988" y="15711"/>
                    </a:cubicBezTo>
                    <a:cubicBezTo>
                      <a:pt x="29953" y="13020"/>
                      <a:pt x="28987" y="10744"/>
                      <a:pt x="27089" y="8881"/>
                    </a:cubicBezTo>
                    <a:cubicBezTo>
                      <a:pt x="25122" y="7019"/>
                      <a:pt x="22603" y="6087"/>
                      <a:pt x="19532" y="6087"/>
                    </a:cubicBezTo>
                    <a:cubicBezTo>
                      <a:pt x="16219" y="6087"/>
                      <a:pt x="13596" y="7088"/>
                      <a:pt x="11629" y="9054"/>
                    </a:cubicBezTo>
                    <a:cubicBezTo>
                      <a:pt x="9628" y="11020"/>
                      <a:pt x="8627" y="13745"/>
                      <a:pt x="8627" y="17229"/>
                    </a:cubicBezTo>
                    <a:lnTo>
                      <a:pt x="1622" y="16504"/>
                    </a:lnTo>
                    <a:cubicBezTo>
                      <a:pt x="2071" y="11296"/>
                      <a:pt x="3865" y="7329"/>
                      <a:pt x="7040" y="4569"/>
                    </a:cubicBezTo>
                    <a:cubicBezTo>
                      <a:pt x="10146" y="1844"/>
                      <a:pt x="14356" y="465"/>
                      <a:pt x="19670" y="430"/>
                    </a:cubicBezTo>
                    <a:cubicBezTo>
                      <a:pt x="24984" y="465"/>
                      <a:pt x="29229" y="1948"/>
                      <a:pt x="32334" y="4880"/>
                    </a:cubicBezTo>
                    <a:cubicBezTo>
                      <a:pt x="35440" y="7846"/>
                      <a:pt x="36993" y="11503"/>
                      <a:pt x="37028" y="15849"/>
                    </a:cubicBezTo>
                    <a:cubicBezTo>
                      <a:pt x="36993" y="18126"/>
                      <a:pt x="36545" y="20299"/>
                      <a:pt x="35647" y="22437"/>
                    </a:cubicBezTo>
                    <a:cubicBezTo>
                      <a:pt x="34750" y="24576"/>
                      <a:pt x="33232" y="26853"/>
                      <a:pt x="31127" y="29233"/>
                    </a:cubicBezTo>
                    <a:cubicBezTo>
                      <a:pt x="28987" y="31613"/>
                      <a:pt x="25467" y="34855"/>
                      <a:pt x="20602" y="38995"/>
                    </a:cubicBezTo>
                    <a:cubicBezTo>
                      <a:pt x="16461" y="42444"/>
                      <a:pt x="13838" y="44790"/>
                      <a:pt x="12665" y="46031"/>
                    </a:cubicBezTo>
                    <a:cubicBezTo>
                      <a:pt x="11491" y="47273"/>
                      <a:pt x="10525" y="48515"/>
                      <a:pt x="9800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8745C1D2-99A1-40D2-E54E-02AAC907AFA8}"/>
                  </a:ext>
                </a:extLst>
              </p:cNvPr>
              <p:cNvSpPr/>
              <p:nvPr/>
            </p:nvSpPr>
            <p:spPr>
              <a:xfrm>
                <a:off x="3342403" y="5184780"/>
                <a:ext cx="36269" cy="56811"/>
              </a:xfrm>
              <a:custGeom>
                <a:avLst/>
                <a:gdLst>
                  <a:gd name="connsiteX0" fmla="*/ 306 w 36269"/>
                  <a:gd name="connsiteY0" fmla="*/ 28853 h 56811"/>
                  <a:gd name="connsiteX1" fmla="*/ 2308 w 36269"/>
                  <a:gd name="connsiteY1" fmla="*/ 12986 h 56811"/>
                  <a:gd name="connsiteX2" fmla="*/ 8347 w 36269"/>
                  <a:gd name="connsiteY2" fmla="*/ 3707 h 56811"/>
                  <a:gd name="connsiteX3" fmla="*/ 18423 w 36269"/>
                  <a:gd name="connsiteY3" fmla="*/ 430 h 56811"/>
                  <a:gd name="connsiteX4" fmla="*/ 26291 w 36269"/>
                  <a:gd name="connsiteY4" fmla="*/ 2224 h 56811"/>
                  <a:gd name="connsiteX5" fmla="*/ 31847 w 36269"/>
                  <a:gd name="connsiteY5" fmla="*/ 7432 h 56811"/>
                  <a:gd name="connsiteX6" fmla="*/ 35298 w 36269"/>
                  <a:gd name="connsiteY6" fmla="*/ 15711 h 56811"/>
                  <a:gd name="connsiteX7" fmla="*/ 36575 w 36269"/>
                  <a:gd name="connsiteY7" fmla="*/ 28853 h 56811"/>
                  <a:gd name="connsiteX8" fmla="*/ 34539 w 36269"/>
                  <a:gd name="connsiteY8" fmla="*/ 44652 h 56811"/>
                  <a:gd name="connsiteX9" fmla="*/ 28534 w 36269"/>
                  <a:gd name="connsiteY9" fmla="*/ 53965 h 56811"/>
                  <a:gd name="connsiteX10" fmla="*/ 18423 w 36269"/>
                  <a:gd name="connsiteY10" fmla="*/ 57242 h 56811"/>
                  <a:gd name="connsiteX11" fmla="*/ 5793 w 36269"/>
                  <a:gd name="connsiteY11" fmla="*/ 51447 h 56811"/>
                  <a:gd name="connsiteX12" fmla="*/ 306 w 36269"/>
                  <a:gd name="connsiteY12" fmla="*/ 28853 h 56811"/>
                  <a:gd name="connsiteX13" fmla="*/ 7312 w 36269"/>
                  <a:gd name="connsiteY13" fmla="*/ 28853 h 56811"/>
                  <a:gd name="connsiteX14" fmla="*/ 10521 w 36269"/>
                  <a:gd name="connsiteY14" fmla="*/ 47101 h 56811"/>
                  <a:gd name="connsiteX15" fmla="*/ 18423 w 36269"/>
                  <a:gd name="connsiteY15" fmla="*/ 51619 h 56811"/>
                  <a:gd name="connsiteX16" fmla="*/ 26360 w 36269"/>
                  <a:gd name="connsiteY16" fmla="*/ 47066 h 56811"/>
                  <a:gd name="connsiteX17" fmla="*/ 29570 w 36269"/>
                  <a:gd name="connsiteY17" fmla="*/ 28853 h 56811"/>
                  <a:gd name="connsiteX18" fmla="*/ 26360 w 36269"/>
                  <a:gd name="connsiteY18" fmla="*/ 10606 h 56811"/>
                  <a:gd name="connsiteX19" fmla="*/ 18354 w 36269"/>
                  <a:gd name="connsiteY19" fmla="*/ 6087 h 56811"/>
                  <a:gd name="connsiteX20" fmla="*/ 10831 w 36269"/>
                  <a:gd name="connsiteY20" fmla="*/ 10054 h 56811"/>
                  <a:gd name="connsiteX21" fmla="*/ 7312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06" y="28853"/>
                    </a:moveTo>
                    <a:cubicBezTo>
                      <a:pt x="272" y="22299"/>
                      <a:pt x="928" y="17022"/>
                      <a:pt x="2308" y="12986"/>
                    </a:cubicBezTo>
                    <a:cubicBezTo>
                      <a:pt x="3619" y="8985"/>
                      <a:pt x="5655" y="5880"/>
                      <a:pt x="8347" y="3707"/>
                    </a:cubicBezTo>
                    <a:cubicBezTo>
                      <a:pt x="11004" y="1534"/>
                      <a:pt x="14351" y="465"/>
                      <a:pt x="18423" y="430"/>
                    </a:cubicBezTo>
                    <a:cubicBezTo>
                      <a:pt x="21391" y="465"/>
                      <a:pt x="24014" y="1051"/>
                      <a:pt x="26291" y="2224"/>
                    </a:cubicBezTo>
                    <a:cubicBezTo>
                      <a:pt x="28534" y="3431"/>
                      <a:pt x="30398" y="5156"/>
                      <a:pt x="31847" y="7432"/>
                    </a:cubicBezTo>
                    <a:cubicBezTo>
                      <a:pt x="33297" y="9709"/>
                      <a:pt x="34435" y="12469"/>
                      <a:pt x="35298" y="15711"/>
                    </a:cubicBezTo>
                    <a:cubicBezTo>
                      <a:pt x="36126" y="18954"/>
                      <a:pt x="36540" y="23334"/>
                      <a:pt x="36575" y="28853"/>
                    </a:cubicBezTo>
                    <a:cubicBezTo>
                      <a:pt x="36540" y="35373"/>
                      <a:pt x="35885" y="40650"/>
                      <a:pt x="34539" y="44652"/>
                    </a:cubicBezTo>
                    <a:cubicBezTo>
                      <a:pt x="33193" y="48687"/>
                      <a:pt x="31191" y="51792"/>
                      <a:pt x="28534" y="53965"/>
                    </a:cubicBezTo>
                    <a:cubicBezTo>
                      <a:pt x="25843" y="56138"/>
                      <a:pt x="22461" y="57207"/>
                      <a:pt x="18423" y="57242"/>
                    </a:cubicBezTo>
                    <a:cubicBezTo>
                      <a:pt x="13040" y="57207"/>
                      <a:pt x="8830" y="55310"/>
                      <a:pt x="5793" y="51447"/>
                    </a:cubicBezTo>
                    <a:cubicBezTo>
                      <a:pt x="2101" y="46859"/>
                      <a:pt x="272" y="39305"/>
                      <a:pt x="306" y="28853"/>
                    </a:cubicBezTo>
                    <a:close/>
                    <a:moveTo>
                      <a:pt x="7312" y="28853"/>
                    </a:moveTo>
                    <a:cubicBezTo>
                      <a:pt x="7312" y="37994"/>
                      <a:pt x="8381" y="44100"/>
                      <a:pt x="10521" y="47101"/>
                    </a:cubicBezTo>
                    <a:cubicBezTo>
                      <a:pt x="12660" y="50136"/>
                      <a:pt x="15283" y="51619"/>
                      <a:pt x="18423" y="51619"/>
                    </a:cubicBezTo>
                    <a:cubicBezTo>
                      <a:pt x="21564" y="51619"/>
                      <a:pt x="24221" y="50102"/>
                      <a:pt x="26360" y="47066"/>
                    </a:cubicBezTo>
                    <a:cubicBezTo>
                      <a:pt x="28500" y="44031"/>
                      <a:pt x="29570" y="37960"/>
                      <a:pt x="29570" y="28853"/>
                    </a:cubicBezTo>
                    <a:cubicBezTo>
                      <a:pt x="29570" y="19678"/>
                      <a:pt x="28500" y="13607"/>
                      <a:pt x="26360" y="10606"/>
                    </a:cubicBezTo>
                    <a:cubicBezTo>
                      <a:pt x="24221" y="7605"/>
                      <a:pt x="21529" y="6087"/>
                      <a:pt x="18354" y="6087"/>
                    </a:cubicBezTo>
                    <a:cubicBezTo>
                      <a:pt x="15180" y="6087"/>
                      <a:pt x="12695" y="7432"/>
                      <a:pt x="10831" y="10054"/>
                    </a:cubicBezTo>
                    <a:cubicBezTo>
                      <a:pt x="8485" y="13503"/>
                      <a:pt x="7312" y="19747"/>
                      <a:pt x="7312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D157CBC-9A1B-BB05-D7BB-7101A571C272}"/>
                  </a:ext>
                </a:extLst>
              </p:cNvPr>
              <p:cNvSpPr/>
              <p:nvPr/>
            </p:nvSpPr>
            <p:spPr>
              <a:xfrm>
                <a:off x="3390850" y="5184780"/>
                <a:ext cx="20497" cy="55845"/>
              </a:xfrm>
              <a:custGeom>
                <a:avLst/>
                <a:gdLst>
                  <a:gd name="connsiteX0" fmla="*/ 20808 w 20497"/>
                  <a:gd name="connsiteY0" fmla="*/ 56276 h 55845"/>
                  <a:gd name="connsiteX1" fmla="*/ 13975 w 20497"/>
                  <a:gd name="connsiteY1" fmla="*/ 56276 h 55845"/>
                  <a:gd name="connsiteX2" fmla="*/ 13975 w 20497"/>
                  <a:gd name="connsiteY2" fmla="*/ 12745 h 55845"/>
                  <a:gd name="connsiteX3" fmla="*/ 7522 w 20497"/>
                  <a:gd name="connsiteY3" fmla="*/ 17470 h 55845"/>
                  <a:gd name="connsiteX4" fmla="*/ 310 w 20497"/>
                  <a:gd name="connsiteY4" fmla="*/ 20989 h 55845"/>
                  <a:gd name="connsiteX5" fmla="*/ 310 w 20497"/>
                  <a:gd name="connsiteY5" fmla="*/ 14400 h 55845"/>
                  <a:gd name="connsiteX6" fmla="*/ 10317 w 20497"/>
                  <a:gd name="connsiteY6" fmla="*/ 7881 h 55845"/>
                  <a:gd name="connsiteX7" fmla="*/ 16425 w 20497"/>
                  <a:gd name="connsiteY7" fmla="*/ 430 h 55845"/>
                  <a:gd name="connsiteX8" fmla="*/ 20808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08" y="56276"/>
                    </a:moveTo>
                    <a:lnTo>
                      <a:pt x="13975" y="56276"/>
                    </a:lnTo>
                    <a:lnTo>
                      <a:pt x="13975" y="12745"/>
                    </a:lnTo>
                    <a:cubicBezTo>
                      <a:pt x="12319" y="14331"/>
                      <a:pt x="10179" y="15883"/>
                      <a:pt x="7522" y="17470"/>
                    </a:cubicBezTo>
                    <a:cubicBezTo>
                      <a:pt x="4831" y="19057"/>
                      <a:pt x="2415" y="20230"/>
                      <a:pt x="310" y="20989"/>
                    </a:cubicBezTo>
                    <a:lnTo>
                      <a:pt x="310" y="14400"/>
                    </a:lnTo>
                    <a:cubicBezTo>
                      <a:pt x="4106" y="12641"/>
                      <a:pt x="7453" y="10468"/>
                      <a:pt x="10317" y="7881"/>
                    </a:cubicBezTo>
                    <a:cubicBezTo>
                      <a:pt x="13182" y="5328"/>
                      <a:pt x="15218" y="2845"/>
                      <a:pt x="16425" y="430"/>
                    </a:cubicBezTo>
                    <a:lnTo>
                      <a:pt x="20808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24C8E2D6-5CB3-C3AF-B0F7-E9EE302544E9}"/>
                  </a:ext>
                </a:extLst>
              </p:cNvPr>
              <p:cNvSpPr/>
              <p:nvPr/>
            </p:nvSpPr>
            <p:spPr>
              <a:xfrm>
                <a:off x="3426630" y="5184987"/>
                <a:ext cx="38476" cy="55638"/>
              </a:xfrm>
              <a:custGeom>
                <a:avLst/>
                <a:gdLst>
                  <a:gd name="connsiteX0" fmla="*/ 24436 w 38476"/>
                  <a:gd name="connsiteY0" fmla="*/ 56069 h 55638"/>
                  <a:gd name="connsiteX1" fmla="*/ 24436 w 38476"/>
                  <a:gd name="connsiteY1" fmla="*/ 42754 h 55638"/>
                  <a:gd name="connsiteX2" fmla="*/ 315 w 38476"/>
                  <a:gd name="connsiteY2" fmla="*/ 42754 h 55638"/>
                  <a:gd name="connsiteX3" fmla="*/ 315 w 38476"/>
                  <a:gd name="connsiteY3" fmla="*/ 36476 h 55638"/>
                  <a:gd name="connsiteX4" fmla="*/ 25713 w 38476"/>
                  <a:gd name="connsiteY4" fmla="*/ 430 h 55638"/>
                  <a:gd name="connsiteX5" fmla="*/ 31269 w 38476"/>
                  <a:gd name="connsiteY5" fmla="*/ 430 h 55638"/>
                  <a:gd name="connsiteX6" fmla="*/ 31269 w 38476"/>
                  <a:gd name="connsiteY6" fmla="*/ 36476 h 55638"/>
                  <a:gd name="connsiteX7" fmla="*/ 38792 w 38476"/>
                  <a:gd name="connsiteY7" fmla="*/ 36476 h 55638"/>
                  <a:gd name="connsiteX8" fmla="*/ 38792 w 38476"/>
                  <a:gd name="connsiteY8" fmla="*/ 42754 h 55638"/>
                  <a:gd name="connsiteX9" fmla="*/ 31269 w 38476"/>
                  <a:gd name="connsiteY9" fmla="*/ 42754 h 55638"/>
                  <a:gd name="connsiteX10" fmla="*/ 31269 w 38476"/>
                  <a:gd name="connsiteY10" fmla="*/ 56069 h 55638"/>
                  <a:gd name="connsiteX11" fmla="*/ 24436 w 38476"/>
                  <a:gd name="connsiteY11" fmla="*/ 36476 h 55638"/>
                  <a:gd name="connsiteX12" fmla="*/ 24436 w 38476"/>
                  <a:gd name="connsiteY12" fmla="*/ 11399 h 55638"/>
                  <a:gd name="connsiteX13" fmla="*/ 7010 w 38476"/>
                  <a:gd name="connsiteY13" fmla="*/ 36476 h 55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476" h="55638">
                    <a:moveTo>
                      <a:pt x="24436" y="56069"/>
                    </a:moveTo>
                    <a:lnTo>
                      <a:pt x="24436" y="42754"/>
                    </a:lnTo>
                    <a:lnTo>
                      <a:pt x="315" y="42754"/>
                    </a:lnTo>
                    <a:lnTo>
                      <a:pt x="315" y="36476"/>
                    </a:lnTo>
                    <a:lnTo>
                      <a:pt x="25713" y="430"/>
                    </a:lnTo>
                    <a:lnTo>
                      <a:pt x="31269" y="430"/>
                    </a:lnTo>
                    <a:lnTo>
                      <a:pt x="31269" y="36476"/>
                    </a:lnTo>
                    <a:lnTo>
                      <a:pt x="38792" y="36476"/>
                    </a:lnTo>
                    <a:lnTo>
                      <a:pt x="38792" y="42754"/>
                    </a:lnTo>
                    <a:lnTo>
                      <a:pt x="31269" y="42754"/>
                    </a:lnTo>
                    <a:lnTo>
                      <a:pt x="31269" y="56069"/>
                    </a:lnTo>
                    <a:close/>
                    <a:moveTo>
                      <a:pt x="24436" y="36476"/>
                    </a:moveTo>
                    <a:lnTo>
                      <a:pt x="24436" y="11399"/>
                    </a:lnTo>
                    <a:lnTo>
                      <a:pt x="7010" y="36476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3" name="Graphic 2">
              <a:extLst>
                <a:ext uri="{FF2B5EF4-FFF2-40B4-BE49-F238E27FC236}">
                  <a16:creationId xmlns:a16="http://schemas.microsoft.com/office/drawing/2014/main" id="{321D853A-0BE8-164D-F21B-A5C76905E008}"/>
                </a:ext>
              </a:extLst>
            </p:cNvPr>
            <p:cNvGrpSpPr/>
            <p:nvPr/>
          </p:nvGrpSpPr>
          <p:grpSpPr>
            <a:xfrm>
              <a:off x="4659191" y="5623574"/>
              <a:ext cx="218527" cy="74118"/>
              <a:chOff x="3538269" y="5184780"/>
              <a:chExt cx="167500" cy="56811"/>
            </a:xfrm>
          </p:grpSpPr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FE09F7-C621-5FD9-0CA5-D4BD8B86C903}"/>
                  </a:ext>
                </a:extLst>
              </p:cNvPr>
              <p:cNvSpPr/>
              <p:nvPr/>
            </p:nvSpPr>
            <p:spPr>
              <a:xfrm>
                <a:off x="3538269" y="5184780"/>
                <a:ext cx="36796" cy="55845"/>
              </a:xfrm>
              <a:custGeom>
                <a:avLst/>
                <a:gdLst>
                  <a:gd name="connsiteX0" fmla="*/ 37124 w 36796"/>
                  <a:gd name="connsiteY0" fmla="*/ 49722 h 55845"/>
                  <a:gd name="connsiteX1" fmla="*/ 37124 w 36796"/>
                  <a:gd name="connsiteY1" fmla="*/ 56276 h 55845"/>
                  <a:gd name="connsiteX2" fmla="*/ 338 w 36796"/>
                  <a:gd name="connsiteY2" fmla="*/ 56276 h 55845"/>
                  <a:gd name="connsiteX3" fmla="*/ 1132 w 36796"/>
                  <a:gd name="connsiteY3" fmla="*/ 51516 h 55845"/>
                  <a:gd name="connsiteX4" fmla="*/ 5618 w 36796"/>
                  <a:gd name="connsiteY4" fmla="*/ 44134 h 55845"/>
                  <a:gd name="connsiteX5" fmla="*/ 14590 w 36796"/>
                  <a:gd name="connsiteY5" fmla="*/ 35718 h 55845"/>
                  <a:gd name="connsiteX6" fmla="*/ 26840 w 36796"/>
                  <a:gd name="connsiteY6" fmla="*/ 23921 h 55845"/>
                  <a:gd name="connsiteX7" fmla="*/ 30015 w 36796"/>
                  <a:gd name="connsiteY7" fmla="*/ 15711 h 55845"/>
                  <a:gd name="connsiteX8" fmla="*/ 27116 w 36796"/>
                  <a:gd name="connsiteY8" fmla="*/ 8881 h 55845"/>
                  <a:gd name="connsiteX9" fmla="*/ 19559 w 36796"/>
                  <a:gd name="connsiteY9" fmla="*/ 6087 h 55845"/>
                  <a:gd name="connsiteX10" fmla="*/ 11657 w 36796"/>
                  <a:gd name="connsiteY10" fmla="*/ 9054 h 55845"/>
                  <a:gd name="connsiteX11" fmla="*/ 8654 w 36796"/>
                  <a:gd name="connsiteY11" fmla="*/ 17229 h 55845"/>
                  <a:gd name="connsiteX12" fmla="*/ 1649 w 36796"/>
                  <a:gd name="connsiteY12" fmla="*/ 16504 h 55845"/>
                  <a:gd name="connsiteX13" fmla="*/ 7067 w 36796"/>
                  <a:gd name="connsiteY13" fmla="*/ 4569 h 55845"/>
                  <a:gd name="connsiteX14" fmla="*/ 19697 w 36796"/>
                  <a:gd name="connsiteY14" fmla="*/ 430 h 55845"/>
                  <a:gd name="connsiteX15" fmla="*/ 32362 w 36796"/>
                  <a:gd name="connsiteY15" fmla="*/ 4880 h 55845"/>
                  <a:gd name="connsiteX16" fmla="*/ 37055 w 36796"/>
                  <a:gd name="connsiteY16" fmla="*/ 15849 h 55845"/>
                  <a:gd name="connsiteX17" fmla="*/ 35674 w 36796"/>
                  <a:gd name="connsiteY17" fmla="*/ 22437 h 55845"/>
                  <a:gd name="connsiteX18" fmla="*/ 31154 w 36796"/>
                  <a:gd name="connsiteY18" fmla="*/ 29233 h 55845"/>
                  <a:gd name="connsiteX19" fmla="*/ 20629 w 36796"/>
                  <a:gd name="connsiteY19" fmla="*/ 38995 h 55845"/>
                  <a:gd name="connsiteX20" fmla="*/ 12692 w 36796"/>
                  <a:gd name="connsiteY20" fmla="*/ 46031 h 55845"/>
                  <a:gd name="connsiteX21" fmla="*/ 9828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24" y="49722"/>
                    </a:moveTo>
                    <a:lnTo>
                      <a:pt x="37124" y="56276"/>
                    </a:lnTo>
                    <a:lnTo>
                      <a:pt x="338" y="56276"/>
                    </a:lnTo>
                    <a:cubicBezTo>
                      <a:pt x="269" y="54620"/>
                      <a:pt x="545" y="53034"/>
                      <a:pt x="1132" y="51516"/>
                    </a:cubicBezTo>
                    <a:cubicBezTo>
                      <a:pt x="2063" y="49032"/>
                      <a:pt x="3547" y="46583"/>
                      <a:pt x="5618" y="44134"/>
                    </a:cubicBezTo>
                    <a:cubicBezTo>
                      <a:pt x="7654" y="41720"/>
                      <a:pt x="10656" y="38926"/>
                      <a:pt x="14590" y="35718"/>
                    </a:cubicBezTo>
                    <a:cubicBezTo>
                      <a:pt x="20629" y="30785"/>
                      <a:pt x="24701" y="26853"/>
                      <a:pt x="26840" y="23921"/>
                    </a:cubicBezTo>
                    <a:cubicBezTo>
                      <a:pt x="28911" y="21058"/>
                      <a:pt x="29981" y="18298"/>
                      <a:pt x="30015" y="15711"/>
                    </a:cubicBezTo>
                    <a:cubicBezTo>
                      <a:pt x="29981" y="13020"/>
                      <a:pt x="29014" y="10744"/>
                      <a:pt x="27116" y="8881"/>
                    </a:cubicBezTo>
                    <a:cubicBezTo>
                      <a:pt x="25149" y="7019"/>
                      <a:pt x="22630" y="6087"/>
                      <a:pt x="19559" y="6087"/>
                    </a:cubicBezTo>
                    <a:cubicBezTo>
                      <a:pt x="16246" y="6087"/>
                      <a:pt x="13624" y="7088"/>
                      <a:pt x="11657" y="9054"/>
                    </a:cubicBezTo>
                    <a:cubicBezTo>
                      <a:pt x="9655" y="11020"/>
                      <a:pt x="8654" y="13745"/>
                      <a:pt x="8654" y="17229"/>
                    </a:cubicBezTo>
                    <a:lnTo>
                      <a:pt x="1649" y="16504"/>
                    </a:lnTo>
                    <a:cubicBezTo>
                      <a:pt x="2098" y="11296"/>
                      <a:pt x="3892" y="7329"/>
                      <a:pt x="7067" y="4569"/>
                    </a:cubicBezTo>
                    <a:cubicBezTo>
                      <a:pt x="10173" y="1844"/>
                      <a:pt x="14383" y="465"/>
                      <a:pt x="19697" y="430"/>
                    </a:cubicBezTo>
                    <a:cubicBezTo>
                      <a:pt x="25011" y="465"/>
                      <a:pt x="29256" y="1948"/>
                      <a:pt x="32362" y="4880"/>
                    </a:cubicBezTo>
                    <a:cubicBezTo>
                      <a:pt x="35467" y="7846"/>
                      <a:pt x="37020" y="11503"/>
                      <a:pt x="37055" y="15849"/>
                    </a:cubicBezTo>
                    <a:cubicBezTo>
                      <a:pt x="37020" y="18126"/>
                      <a:pt x="36572" y="20299"/>
                      <a:pt x="35674" y="22437"/>
                    </a:cubicBezTo>
                    <a:cubicBezTo>
                      <a:pt x="34777" y="24576"/>
                      <a:pt x="33259" y="26853"/>
                      <a:pt x="31154" y="29233"/>
                    </a:cubicBezTo>
                    <a:cubicBezTo>
                      <a:pt x="29014" y="31613"/>
                      <a:pt x="25494" y="34855"/>
                      <a:pt x="20629" y="38995"/>
                    </a:cubicBezTo>
                    <a:cubicBezTo>
                      <a:pt x="16488" y="42444"/>
                      <a:pt x="13865" y="44790"/>
                      <a:pt x="12692" y="46031"/>
                    </a:cubicBezTo>
                    <a:cubicBezTo>
                      <a:pt x="11519" y="47273"/>
                      <a:pt x="10552" y="48515"/>
                      <a:pt x="9828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9F945E90-9A48-95A1-721F-5776A2056DDB}"/>
                  </a:ext>
                </a:extLst>
              </p:cNvPr>
              <p:cNvSpPr/>
              <p:nvPr/>
            </p:nvSpPr>
            <p:spPr>
              <a:xfrm>
                <a:off x="3582410" y="5184780"/>
                <a:ext cx="36269" cy="56811"/>
              </a:xfrm>
              <a:custGeom>
                <a:avLst/>
                <a:gdLst>
                  <a:gd name="connsiteX0" fmla="*/ 334 w 36269"/>
                  <a:gd name="connsiteY0" fmla="*/ 28853 h 56811"/>
                  <a:gd name="connsiteX1" fmla="*/ 2335 w 36269"/>
                  <a:gd name="connsiteY1" fmla="*/ 12986 h 56811"/>
                  <a:gd name="connsiteX2" fmla="*/ 8374 w 36269"/>
                  <a:gd name="connsiteY2" fmla="*/ 3707 h 56811"/>
                  <a:gd name="connsiteX3" fmla="*/ 18451 w 36269"/>
                  <a:gd name="connsiteY3" fmla="*/ 430 h 56811"/>
                  <a:gd name="connsiteX4" fmla="*/ 26318 w 36269"/>
                  <a:gd name="connsiteY4" fmla="*/ 2224 h 56811"/>
                  <a:gd name="connsiteX5" fmla="*/ 31874 w 36269"/>
                  <a:gd name="connsiteY5" fmla="*/ 7432 h 56811"/>
                  <a:gd name="connsiteX6" fmla="*/ 35325 w 36269"/>
                  <a:gd name="connsiteY6" fmla="*/ 15711 h 56811"/>
                  <a:gd name="connsiteX7" fmla="*/ 36602 w 36269"/>
                  <a:gd name="connsiteY7" fmla="*/ 28853 h 56811"/>
                  <a:gd name="connsiteX8" fmla="*/ 34566 w 36269"/>
                  <a:gd name="connsiteY8" fmla="*/ 44652 h 56811"/>
                  <a:gd name="connsiteX9" fmla="*/ 28562 w 36269"/>
                  <a:gd name="connsiteY9" fmla="*/ 53965 h 56811"/>
                  <a:gd name="connsiteX10" fmla="*/ 18451 w 36269"/>
                  <a:gd name="connsiteY10" fmla="*/ 57242 h 56811"/>
                  <a:gd name="connsiteX11" fmla="*/ 5820 w 36269"/>
                  <a:gd name="connsiteY11" fmla="*/ 51447 h 56811"/>
                  <a:gd name="connsiteX12" fmla="*/ 334 w 36269"/>
                  <a:gd name="connsiteY12" fmla="*/ 28853 h 56811"/>
                  <a:gd name="connsiteX13" fmla="*/ 7339 w 36269"/>
                  <a:gd name="connsiteY13" fmla="*/ 28853 h 56811"/>
                  <a:gd name="connsiteX14" fmla="*/ 10548 w 36269"/>
                  <a:gd name="connsiteY14" fmla="*/ 47101 h 56811"/>
                  <a:gd name="connsiteX15" fmla="*/ 18451 w 36269"/>
                  <a:gd name="connsiteY15" fmla="*/ 51619 h 56811"/>
                  <a:gd name="connsiteX16" fmla="*/ 26388 w 36269"/>
                  <a:gd name="connsiteY16" fmla="*/ 47066 h 56811"/>
                  <a:gd name="connsiteX17" fmla="*/ 29597 w 36269"/>
                  <a:gd name="connsiteY17" fmla="*/ 28853 h 56811"/>
                  <a:gd name="connsiteX18" fmla="*/ 26388 w 36269"/>
                  <a:gd name="connsiteY18" fmla="*/ 10606 h 56811"/>
                  <a:gd name="connsiteX19" fmla="*/ 18382 w 36269"/>
                  <a:gd name="connsiteY19" fmla="*/ 6087 h 56811"/>
                  <a:gd name="connsiteX20" fmla="*/ 10859 w 36269"/>
                  <a:gd name="connsiteY20" fmla="*/ 10054 h 56811"/>
                  <a:gd name="connsiteX21" fmla="*/ 7339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34" y="28853"/>
                    </a:moveTo>
                    <a:cubicBezTo>
                      <a:pt x="299" y="22299"/>
                      <a:pt x="955" y="17022"/>
                      <a:pt x="2335" y="12986"/>
                    </a:cubicBezTo>
                    <a:cubicBezTo>
                      <a:pt x="3646" y="8985"/>
                      <a:pt x="5682" y="5880"/>
                      <a:pt x="8374" y="3707"/>
                    </a:cubicBezTo>
                    <a:cubicBezTo>
                      <a:pt x="11031" y="1534"/>
                      <a:pt x="14379" y="465"/>
                      <a:pt x="18451" y="430"/>
                    </a:cubicBezTo>
                    <a:cubicBezTo>
                      <a:pt x="21418" y="465"/>
                      <a:pt x="24041" y="1051"/>
                      <a:pt x="26318" y="2224"/>
                    </a:cubicBezTo>
                    <a:cubicBezTo>
                      <a:pt x="28562" y="3431"/>
                      <a:pt x="30425" y="5156"/>
                      <a:pt x="31874" y="7432"/>
                    </a:cubicBezTo>
                    <a:cubicBezTo>
                      <a:pt x="33324" y="9709"/>
                      <a:pt x="34462" y="12469"/>
                      <a:pt x="35325" y="15711"/>
                    </a:cubicBezTo>
                    <a:cubicBezTo>
                      <a:pt x="36153" y="18954"/>
                      <a:pt x="36567" y="23334"/>
                      <a:pt x="36602" y="28853"/>
                    </a:cubicBezTo>
                    <a:cubicBezTo>
                      <a:pt x="36567" y="35373"/>
                      <a:pt x="35912" y="40650"/>
                      <a:pt x="34566" y="44652"/>
                    </a:cubicBezTo>
                    <a:cubicBezTo>
                      <a:pt x="33220" y="48687"/>
                      <a:pt x="31219" y="51792"/>
                      <a:pt x="28562" y="53965"/>
                    </a:cubicBezTo>
                    <a:cubicBezTo>
                      <a:pt x="25870" y="56138"/>
                      <a:pt x="22488" y="57207"/>
                      <a:pt x="18451" y="57242"/>
                    </a:cubicBezTo>
                    <a:cubicBezTo>
                      <a:pt x="13067" y="57207"/>
                      <a:pt x="8857" y="55310"/>
                      <a:pt x="5820" y="51447"/>
                    </a:cubicBezTo>
                    <a:cubicBezTo>
                      <a:pt x="2128" y="46859"/>
                      <a:pt x="299" y="39305"/>
                      <a:pt x="334" y="28853"/>
                    </a:cubicBezTo>
                    <a:close/>
                    <a:moveTo>
                      <a:pt x="7339" y="28853"/>
                    </a:moveTo>
                    <a:cubicBezTo>
                      <a:pt x="7339" y="37994"/>
                      <a:pt x="8409" y="44100"/>
                      <a:pt x="10548" y="47101"/>
                    </a:cubicBezTo>
                    <a:cubicBezTo>
                      <a:pt x="12688" y="50136"/>
                      <a:pt x="15310" y="51619"/>
                      <a:pt x="18451" y="51619"/>
                    </a:cubicBezTo>
                    <a:cubicBezTo>
                      <a:pt x="21591" y="51619"/>
                      <a:pt x="24248" y="50102"/>
                      <a:pt x="26388" y="47066"/>
                    </a:cubicBezTo>
                    <a:cubicBezTo>
                      <a:pt x="28527" y="44031"/>
                      <a:pt x="29597" y="37960"/>
                      <a:pt x="29597" y="28853"/>
                    </a:cubicBezTo>
                    <a:cubicBezTo>
                      <a:pt x="29597" y="19678"/>
                      <a:pt x="28527" y="13607"/>
                      <a:pt x="26388" y="10606"/>
                    </a:cubicBezTo>
                    <a:cubicBezTo>
                      <a:pt x="24248" y="7605"/>
                      <a:pt x="21556" y="6087"/>
                      <a:pt x="18382" y="6087"/>
                    </a:cubicBezTo>
                    <a:cubicBezTo>
                      <a:pt x="15207" y="6087"/>
                      <a:pt x="12722" y="7432"/>
                      <a:pt x="10859" y="10054"/>
                    </a:cubicBezTo>
                    <a:cubicBezTo>
                      <a:pt x="8512" y="13503"/>
                      <a:pt x="7339" y="19747"/>
                      <a:pt x="7339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01B63787-C1A8-D287-1208-0807C92D18F4}"/>
                  </a:ext>
                </a:extLst>
              </p:cNvPr>
              <p:cNvSpPr/>
              <p:nvPr/>
            </p:nvSpPr>
            <p:spPr>
              <a:xfrm>
                <a:off x="3630856" y="5184780"/>
                <a:ext cx="20497" cy="55845"/>
              </a:xfrm>
              <a:custGeom>
                <a:avLst/>
                <a:gdLst>
                  <a:gd name="connsiteX0" fmla="*/ 20835 w 20497"/>
                  <a:gd name="connsiteY0" fmla="*/ 56276 h 55845"/>
                  <a:gd name="connsiteX1" fmla="*/ 14003 w 20497"/>
                  <a:gd name="connsiteY1" fmla="*/ 56276 h 55845"/>
                  <a:gd name="connsiteX2" fmla="*/ 14003 w 20497"/>
                  <a:gd name="connsiteY2" fmla="*/ 12745 h 55845"/>
                  <a:gd name="connsiteX3" fmla="*/ 7549 w 20497"/>
                  <a:gd name="connsiteY3" fmla="*/ 17470 h 55845"/>
                  <a:gd name="connsiteX4" fmla="*/ 337 w 20497"/>
                  <a:gd name="connsiteY4" fmla="*/ 20989 h 55845"/>
                  <a:gd name="connsiteX5" fmla="*/ 337 w 20497"/>
                  <a:gd name="connsiteY5" fmla="*/ 14400 h 55845"/>
                  <a:gd name="connsiteX6" fmla="*/ 10345 w 20497"/>
                  <a:gd name="connsiteY6" fmla="*/ 7881 h 55845"/>
                  <a:gd name="connsiteX7" fmla="*/ 16453 w 20497"/>
                  <a:gd name="connsiteY7" fmla="*/ 430 h 55845"/>
                  <a:gd name="connsiteX8" fmla="*/ 20835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35" y="56276"/>
                    </a:moveTo>
                    <a:lnTo>
                      <a:pt x="14003" y="56276"/>
                    </a:lnTo>
                    <a:lnTo>
                      <a:pt x="14003" y="12745"/>
                    </a:lnTo>
                    <a:cubicBezTo>
                      <a:pt x="12346" y="14331"/>
                      <a:pt x="10207" y="15883"/>
                      <a:pt x="7549" y="17470"/>
                    </a:cubicBezTo>
                    <a:cubicBezTo>
                      <a:pt x="4858" y="19057"/>
                      <a:pt x="2442" y="20230"/>
                      <a:pt x="337" y="20989"/>
                    </a:cubicBezTo>
                    <a:lnTo>
                      <a:pt x="337" y="14400"/>
                    </a:lnTo>
                    <a:cubicBezTo>
                      <a:pt x="4133" y="12641"/>
                      <a:pt x="7480" y="10468"/>
                      <a:pt x="10345" y="7881"/>
                    </a:cubicBezTo>
                    <a:cubicBezTo>
                      <a:pt x="13209" y="5328"/>
                      <a:pt x="15245" y="2845"/>
                      <a:pt x="16453" y="430"/>
                    </a:cubicBezTo>
                    <a:lnTo>
                      <a:pt x="20835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4B855C4-4EE4-C658-2CF8-F57D4EC9EAF6}"/>
                  </a:ext>
                </a:extLst>
              </p:cNvPr>
              <p:cNvSpPr/>
              <p:nvPr/>
            </p:nvSpPr>
            <p:spPr>
              <a:xfrm>
                <a:off x="3668880" y="5185745"/>
                <a:ext cx="36889" cy="55845"/>
              </a:xfrm>
              <a:custGeom>
                <a:avLst/>
                <a:gdLst>
                  <a:gd name="connsiteX0" fmla="*/ 342 w 36889"/>
                  <a:gd name="connsiteY0" fmla="*/ 40754 h 55845"/>
                  <a:gd name="connsiteX1" fmla="*/ 7485 w 36889"/>
                  <a:gd name="connsiteY1" fmla="*/ 40133 h 55845"/>
                  <a:gd name="connsiteX2" fmla="*/ 11178 w 36889"/>
                  <a:gd name="connsiteY2" fmla="*/ 48032 h 55845"/>
                  <a:gd name="connsiteX3" fmla="*/ 18217 w 36889"/>
                  <a:gd name="connsiteY3" fmla="*/ 50653 h 55845"/>
                  <a:gd name="connsiteX4" fmla="*/ 26569 w 36889"/>
                  <a:gd name="connsiteY4" fmla="*/ 46928 h 55845"/>
                  <a:gd name="connsiteX5" fmla="*/ 29985 w 36889"/>
                  <a:gd name="connsiteY5" fmla="*/ 37063 h 55845"/>
                  <a:gd name="connsiteX6" fmla="*/ 26672 w 36889"/>
                  <a:gd name="connsiteY6" fmla="*/ 27853 h 55845"/>
                  <a:gd name="connsiteX7" fmla="*/ 18079 w 36889"/>
                  <a:gd name="connsiteY7" fmla="*/ 24472 h 55845"/>
                  <a:gd name="connsiteX8" fmla="*/ 12144 w 36889"/>
                  <a:gd name="connsiteY8" fmla="*/ 25990 h 55845"/>
                  <a:gd name="connsiteX9" fmla="*/ 7968 w 36889"/>
                  <a:gd name="connsiteY9" fmla="*/ 29854 h 55845"/>
                  <a:gd name="connsiteX10" fmla="*/ 1550 w 36889"/>
                  <a:gd name="connsiteY10" fmla="*/ 29026 h 55845"/>
                  <a:gd name="connsiteX11" fmla="*/ 6933 w 36889"/>
                  <a:gd name="connsiteY11" fmla="*/ 430 h 55845"/>
                  <a:gd name="connsiteX12" fmla="*/ 34609 w 36889"/>
                  <a:gd name="connsiteY12" fmla="*/ 430 h 55845"/>
                  <a:gd name="connsiteX13" fmla="*/ 34609 w 36889"/>
                  <a:gd name="connsiteY13" fmla="*/ 6984 h 55845"/>
                  <a:gd name="connsiteX14" fmla="*/ 12386 w 36889"/>
                  <a:gd name="connsiteY14" fmla="*/ 6984 h 55845"/>
                  <a:gd name="connsiteX15" fmla="*/ 9383 w 36889"/>
                  <a:gd name="connsiteY15" fmla="*/ 21920 h 55845"/>
                  <a:gd name="connsiteX16" fmla="*/ 19908 w 36889"/>
                  <a:gd name="connsiteY16" fmla="*/ 18436 h 55845"/>
                  <a:gd name="connsiteX17" fmla="*/ 32193 w 36889"/>
                  <a:gd name="connsiteY17" fmla="*/ 23472 h 55845"/>
                  <a:gd name="connsiteX18" fmla="*/ 37232 w 36889"/>
                  <a:gd name="connsiteY18" fmla="*/ 36442 h 55845"/>
                  <a:gd name="connsiteX19" fmla="*/ 32815 w 36889"/>
                  <a:gd name="connsiteY19" fmla="*/ 49515 h 55845"/>
                  <a:gd name="connsiteX20" fmla="*/ 18217 w 36889"/>
                  <a:gd name="connsiteY20" fmla="*/ 56276 h 55845"/>
                  <a:gd name="connsiteX21" fmla="*/ 5794 w 36889"/>
                  <a:gd name="connsiteY21" fmla="*/ 52033 h 55845"/>
                  <a:gd name="connsiteX22" fmla="*/ 342 w 36889"/>
                  <a:gd name="connsiteY22" fmla="*/ 40754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889" h="55845">
                    <a:moveTo>
                      <a:pt x="342" y="40754"/>
                    </a:moveTo>
                    <a:lnTo>
                      <a:pt x="7485" y="40133"/>
                    </a:lnTo>
                    <a:cubicBezTo>
                      <a:pt x="8003" y="43651"/>
                      <a:pt x="9245" y="46273"/>
                      <a:pt x="11178" y="48032"/>
                    </a:cubicBezTo>
                    <a:cubicBezTo>
                      <a:pt x="13110" y="49791"/>
                      <a:pt x="15457" y="50653"/>
                      <a:pt x="18217" y="50653"/>
                    </a:cubicBezTo>
                    <a:cubicBezTo>
                      <a:pt x="21496" y="50653"/>
                      <a:pt x="24256" y="49412"/>
                      <a:pt x="26569" y="46928"/>
                    </a:cubicBezTo>
                    <a:cubicBezTo>
                      <a:pt x="28812" y="44445"/>
                      <a:pt x="29950" y="41168"/>
                      <a:pt x="29985" y="37063"/>
                    </a:cubicBezTo>
                    <a:cubicBezTo>
                      <a:pt x="29950" y="33199"/>
                      <a:pt x="28846" y="30130"/>
                      <a:pt x="26672" y="27853"/>
                    </a:cubicBezTo>
                    <a:cubicBezTo>
                      <a:pt x="24464" y="25611"/>
                      <a:pt x="21599" y="24472"/>
                      <a:pt x="18079" y="24472"/>
                    </a:cubicBezTo>
                    <a:cubicBezTo>
                      <a:pt x="15871" y="24472"/>
                      <a:pt x="13904" y="24990"/>
                      <a:pt x="12144" y="25990"/>
                    </a:cubicBezTo>
                    <a:cubicBezTo>
                      <a:pt x="10350" y="26991"/>
                      <a:pt x="8969" y="28267"/>
                      <a:pt x="7968" y="29854"/>
                    </a:cubicBezTo>
                    <a:lnTo>
                      <a:pt x="1550" y="29026"/>
                    </a:lnTo>
                    <a:lnTo>
                      <a:pt x="6933" y="430"/>
                    </a:lnTo>
                    <a:lnTo>
                      <a:pt x="34609" y="430"/>
                    </a:lnTo>
                    <a:lnTo>
                      <a:pt x="34609" y="6984"/>
                    </a:lnTo>
                    <a:lnTo>
                      <a:pt x="12386" y="6984"/>
                    </a:lnTo>
                    <a:lnTo>
                      <a:pt x="9383" y="21920"/>
                    </a:lnTo>
                    <a:cubicBezTo>
                      <a:pt x="12696" y="19643"/>
                      <a:pt x="16216" y="18470"/>
                      <a:pt x="19908" y="18436"/>
                    </a:cubicBezTo>
                    <a:cubicBezTo>
                      <a:pt x="24740" y="18470"/>
                      <a:pt x="28846" y="20161"/>
                      <a:pt x="32193" y="23472"/>
                    </a:cubicBezTo>
                    <a:cubicBezTo>
                      <a:pt x="35541" y="26853"/>
                      <a:pt x="37197" y="31164"/>
                      <a:pt x="37232" y="36442"/>
                    </a:cubicBezTo>
                    <a:cubicBezTo>
                      <a:pt x="37197" y="41513"/>
                      <a:pt x="35748" y="45859"/>
                      <a:pt x="32815" y="49515"/>
                    </a:cubicBezTo>
                    <a:cubicBezTo>
                      <a:pt x="29226" y="53999"/>
                      <a:pt x="24360" y="56242"/>
                      <a:pt x="18217" y="56276"/>
                    </a:cubicBezTo>
                    <a:cubicBezTo>
                      <a:pt x="13145" y="56242"/>
                      <a:pt x="9004" y="54862"/>
                      <a:pt x="5794" y="52033"/>
                    </a:cubicBezTo>
                    <a:cubicBezTo>
                      <a:pt x="2585" y="49205"/>
                      <a:pt x="756" y="45445"/>
                      <a:pt x="342" y="407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4" name="Graphic 2">
              <a:extLst>
                <a:ext uri="{FF2B5EF4-FFF2-40B4-BE49-F238E27FC236}">
                  <a16:creationId xmlns:a16="http://schemas.microsoft.com/office/drawing/2014/main" id="{D37C7215-EFED-EF19-2683-91012EDFB5B1}"/>
                </a:ext>
              </a:extLst>
            </p:cNvPr>
            <p:cNvGrpSpPr/>
            <p:nvPr/>
          </p:nvGrpSpPr>
          <p:grpSpPr>
            <a:xfrm>
              <a:off x="4972313" y="5623574"/>
              <a:ext cx="217941" cy="74118"/>
              <a:chOff x="3778276" y="5184780"/>
              <a:chExt cx="167051" cy="56811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DDB2B9A2-22F4-89E7-4354-4FD954E4E970}"/>
                  </a:ext>
                </a:extLst>
              </p:cNvPr>
              <p:cNvSpPr/>
              <p:nvPr/>
            </p:nvSpPr>
            <p:spPr>
              <a:xfrm>
                <a:off x="3778276" y="5184780"/>
                <a:ext cx="36796" cy="55845"/>
              </a:xfrm>
              <a:custGeom>
                <a:avLst/>
                <a:gdLst>
                  <a:gd name="connsiteX0" fmla="*/ 37151 w 36796"/>
                  <a:gd name="connsiteY0" fmla="*/ 49722 h 55845"/>
                  <a:gd name="connsiteX1" fmla="*/ 37151 w 36796"/>
                  <a:gd name="connsiteY1" fmla="*/ 56276 h 55845"/>
                  <a:gd name="connsiteX2" fmla="*/ 365 w 36796"/>
                  <a:gd name="connsiteY2" fmla="*/ 56276 h 55845"/>
                  <a:gd name="connsiteX3" fmla="*/ 1159 w 36796"/>
                  <a:gd name="connsiteY3" fmla="*/ 51516 h 55845"/>
                  <a:gd name="connsiteX4" fmla="*/ 5645 w 36796"/>
                  <a:gd name="connsiteY4" fmla="*/ 44134 h 55845"/>
                  <a:gd name="connsiteX5" fmla="*/ 14617 w 36796"/>
                  <a:gd name="connsiteY5" fmla="*/ 35718 h 55845"/>
                  <a:gd name="connsiteX6" fmla="*/ 26867 w 36796"/>
                  <a:gd name="connsiteY6" fmla="*/ 23921 h 55845"/>
                  <a:gd name="connsiteX7" fmla="*/ 30042 w 36796"/>
                  <a:gd name="connsiteY7" fmla="*/ 15711 h 55845"/>
                  <a:gd name="connsiteX8" fmla="*/ 27144 w 36796"/>
                  <a:gd name="connsiteY8" fmla="*/ 8881 h 55845"/>
                  <a:gd name="connsiteX9" fmla="*/ 19586 w 36796"/>
                  <a:gd name="connsiteY9" fmla="*/ 6087 h 55845"/>
                  <a:gd name="connsiteX10" fmla="*/ 11684 w 36796"/>
                  <a:gd name="connsiteY10" fmla="*/ 9054 h 55845"/>
                  <a:gd name="connsiteX11" fmla="*/ 8682 w 36796"/>
                  <a:gd name="connsiteY11" fmla="*/ 17229 h 55845"/>
                  <a:gd name="connsiteX12" fmla="*/ 1676 w 36796"/>
                  <a:gd name="connsiteY12" fmla="*/ 16504 h 55845"/>
                  <a:gd name="connsiteX13" fmla="*/ 7094 w 36796"/>
                  <a:gd name="connsiteY13" fmla="*/ 4569 h 55845"/>
                  <a:gd name="connsiteX14" fmla="*/ 19724 w 36796"/>
                  <a:gd name="connsiteY14" fmla="*/ 430 h 55845"/>
                  <a:gd name="connsiteX15" fmla="*/ 32389 w 36796"/>
                  <a:gd name="connsiteY15" fmla="*/ 4880 h 55845"/>
                  <a:gd name="connsiteX16" fmla="*/ 37082 w 36796"/>
                  <a:gd name="connsiteY16" fmla="*/ 15849 h 55845"/>
                  <a:gd name="connsiteX17" fmla="*/ 35702 w 36796"/>
                  <a:gd name="connsiteY17" fmla="*/ 22437 h 55845"/>
                  <a:gd name="connsiteX18" fmla="*/ 31181 w 36796"/>
                  <a:gd name="connsiteY18" fmla="*/ 29233 h 55845"/>
                  <a:gd name="connsiteX19" fmla="*/ 20656 w 36796"/>
                  <a:gd name="connsiteY19" fmla="*/ 38995 h 55845"/>
                  <a:gd name="connsiteX20" fmla="*/ 12719 w 36796"/>
                  <a:gd name="connsiteY20" fmla="*/ 46031 h 55845"/>
                  <a:gd name="connsiteX21" fmla="*/ 9855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51" y="49722"/>
                    </a:moveTo>
                    <a:lnTo>
                      <a:pt x="37151" y="56276"/>
                    </a:lnTo>
                    <a:lnTo>
                      <a:pt x="365" y="56276"/>
                    </a:lnTo>
                    <a:cubicBezTo>
                      <a:pt x="296" y="54620"/>
                      <a:pt x="572" y="53034"/>
                      <a:pt x="1159" y="51516"/>
                    </a:cubicBezTo>
                    <a:cubicBezTo>
                      <a:pt x="2090" y="49032"/>
                      <a:pt x="3574" y="46583"/>
                      <a:pt x="5645" y="44134"/>
                    </a:cubicBezTo>
                    <a:cubicBezTo>
                      <a:pt x="7681" y="41720"/>
                      <a:pt x="10683" y="38926"/>
                      <a:pt x="14617" y="35718"/>
                    </a:cubicBezTo>
                    <a:cubicBezTo>
                      <a:pt x="20656" y="30785"/>
                      <a:pt x="24728" y="26853"/>
                      <a:pt x="26867" y="23921"/>
                    </a:cubicBezTo>
                    <a:cubicBezTo>
                      <a:pt x="28938" y="21058"/>
                      <a:pt x="30008" y="18298"/>
                      <a:pt x="30042" y="15711"/>
                    </a:cubicBezTo>
                    <a:cubicBezTo>
                      <a:pt x="30008" y="13020"/>
                      <a:pt x="29042" y="10744"/>
                      <a:pt x="27144" y="8881"/>
                    </a:cubicBezTo>
                    <a:cubicBezTo>
                      <a:pt x="25177" y="7019"/>
                      <a:pt x="22657" y="6087"/>
                      <a:pt x="19586" y="6087"/>
                    </a:cubicBezTo>
                    <a:cubicBezTo>
                      <a:pt x="16273" y="6087"/>
                      <a:pt x="13651" y="7088"/>
                      <a:pt x="11684" y="9054"/>
                    </a:cubicBezTo>
                    <a:cubicBezTo>
                      <a:pt x="9682" y="11020"/>
                      <a:pt x="8682" y="13745"/>
                      <a:pt x="8682" y="17229"/>
                    </a:cubicBezTo>
                    <a:lnTo>
                      <a:pt x="1676" y="16504"/>
                    </a:lnTo>
                    <a:cubicBezTo>
                      <a:pt x="2125" y="11296"/>
                      <a:pt x="3919" y="7329"/>
                      <a:pt x="7094" y="4569"/>
                    </a:cubicBezTo>
                    <a:cubicBezTo>
                      <a:pt x="10200" y="1844"/>
                      <a:pt x="14410" y="465"/>
                      <a:pt x="19724" y="430"/>
                    </a:cubicBezTo>
                    <a:cubicBezTo>
                      <a:pt x="25038" y="465"/>
                      <a:pt x="29283" y="1948"/>
                      <a:pt x="32389" y="4880"/>
                    </a:cubicBezTo>
                    <a:cubicBezTo>
                      <a:pt x="35495" y="7846"/>
                      <a:pt x="37047" y="11503"/>
                      <a:pt x="37082" y="15849"/>
                    </a:cubicBezTo>
                    <a:cubicBezTo>
                      <a:pt x="37047" y="18126"/>
                      <a:pt x="36599" y="20299"/>
                      <a:pt x="35702" y="22437"/>
                    </a:cubicBezTo>
                    <a:cubicBezTo>
                      <a:pt x="34804" y="24576"/>
                      <a:pt x="33286" y="26853"/>
                      <a:pt x="31181" y="29233"/>
                    </a:cubicBezTo>
                    <a:cubicBezTo>
                      <a:pt x="29042" y="31613"/>
                      <a:pt x="25522" y="34855"/>
                      <a:pt x="20656" y="38995"/>
                    </a:cubicBezTo>
                    <a:cubicBezTo>
                      <a:pt x="16515" y="42444"/>
                      <a:pt x="13892" y="44790"/>
                      <a:pt x="12719" y="46031"/>
                    </a:cubicBezTo>
                    <a:cubicBezTo>
                      <a:pt x="11546" y="47273"/>
                      <a:pt x="10580" y="48515"/>
                      <a:pt x="9855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2E25E17F-E287-3673-CB20-3BFFCBF4123A}"/>
                  </a:ext>
                </a:extLst>
              </p:cNvPr>
              <p:cNvSpPr/>
              <p:nvPr/>
            </p:nvSpPr>
            <p:spPr>
              <a:xfrm>
                <a:off x="3822416" y="5184780"/>
                <a:ext cx="36269" cy="56811"/>
              </a:xfrm>
              <a:custGeom>
                <a:avLst/>
                <a:gdLst>
                  <a:gd name="connsiteX0" fmla="*/ 361 w 36269"/>
                  <a:gd name="connsiteY0" fmla="*/ 28853 h 56811"/>
                  <a:gd name="connsiteX1" fmla="*/ 2362 w 36269"/>
                  <a:gd name="connsiteY1" fmla="*/ 12986 h 56811"/>
                  <a:gd name="connsiteX2" fmla="*/ 8401 w 36269"/>
                  <a:gd name="connsiteY2" fmla="*/ 3707 h 56811"/>
                  <a:gd name="connsiteX3" fmla="*/ 18478 w 36269"/>
                  <a:gd name="connsiteY3" fmla="*/ 430 h 56811"/>
                  <a:gd name="connsiteX4" fmla="*/ 26346 w 36269"/>
                  <a:gd name="connsiteY4" fmla="*/ 2224 h 56811"/>
                  <a:gd name="connsiteX5" fmla="*/ 31902 w 36269"/>
                  <a:gd name="connsiteY5" fmla="*/ 7432 h 56811"/>
                  <a:gd name="connsiteX6" fmla="*/ 35352 w 36269"/>
                  <a:gd name="connsiteY6" fmla="*/ 15711 h 56811"/>
                  <a:gd name="connsiteX7" fmla="*/ 36629 w 36269"/>
                  <a:gd name="connsiteY7" fmla="*/ 28853 h 56811"/>
                  <a:gd name="connsiteX8" fmla="*/ 34593 w 36269"/>
                  <a:gd name="connsiteY8" fmla="*/ 44652 h 56811"/>
                  <a:gd name="connsiteX9" fmla="*/ 28589 w 36269"/>
                  <a:gd name="connsiteY9" fmla="*/ 53965 h 56811"/>
                  <a:gd name="connsiteX10" fmla="*/ 18478 w 36269"/>
                  <a:gd name="connsiteY10" fmla="*/ 57242 h 56811"/>
                  <a:gd name="connsiteX11" fmla="*/ 5848 w 36269"/>
                  <a:gd name="connsiteY11" fmla="*/ 51447 h 56811"/>
                  <a:gd name="connsiteX12" fmla="*/ 361 w 36269"/>
                  <a:gd name="connsiteY12" fmla="*/ 28853 h 56811"/>
                  <a:gd name="connsiteX13" fmla="*/ 7366 w 36269"/>
                  <a:gd name="connsiteY13" fmla="*/ 28853 h 56811"/>
                  <a:gd name="connsiteX14" fmla="*/ 10575 w 36269"/>
                  <a:gd name="connsiteY14" fmla="*/ 47101 h 56811"/>
                  <a:gd name="connsiteX15" fmla="*/ 18478 w 36269"/>
                  <a:gd name="connsiteY15" fmla="*/ 51619 h 56811"/>
                  <a:gd name="connsiteX16" fmla="*/ 26415 w 36269"/>
                  <a:gd name="connsiteY16" fmla="*/ 47066 h 56811"/>
                  <a:gd name="connsiteX17" fmla="*/ 29624 w 36269"/>
                  <a:gd name="connsiteY17" fmla="*/ 28853 h 56811"/>
                  <a:gd name="connsiteX18" fmla="*/ 26415 w 36269"/>
                  <a:gd name="connsiteY18" fmla="*/ 10606 h 56811"/>
                  <a:gd name="connsiteX19" fmla="*/ 18409 w 36269"/>
                  <a:gd name="connsiteY19" fmla="*/ 6087 h 56811"/>
                  <a:gd name="connsiteX20" fmla="*/ 10886 w 36269"/>
                  <a:gd name="connsiteY20" fmla="*/ 10054 h 56811"/>
                  <a:gd name="connsiteX21" fmla="*/ 7366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61" y="28853"/>
                    </a:moveTo>
                    <a:cubicBezTo>
                      <a:pt x="326" y="22299"/>
                      <a:pt x="982" y="17022"/>
                      <a:pt x="2362" y="12986"/>
                    </a:cubicBezTo>
                    <a:cubicBezTo>
                      <a:pt x="3674" y="8985"/>
                      <a:pt x="5710" y="5880"/>
                      <a:pt x="8401" y="3707"/>
                    </a:cubicBezTo>
                    <a:cubicBezTo>
                      <a:pt x="11058" y="1534"/>
                      <a:pt x="14406" y="465"/>
                      <a:pt x="18478" y="430"/>
                    </a:cubicBezTo>
                    <a:cubicBezTo>
                      <a:pt x="21445" y="465"/>
                      <a:pt x="24068" y="1051"/>
                      <a:pt x="26346" y="2224"/>
                    </a:cubicBezTo>
                    <a:cubicBezTo>
                      <a:pt x="28589" y="3431"/>
                      <a:pt x="30452" y="5156"/>
                      <a:pt x="31902" y="7432"/>
                    </a:cubicBezTo>
                    <a:cubicBezTo>
                      <a:pt x="33351" y="9709"/>
                      <a:pt x="34490" y="12469"/>
                      <a:pt x="35352" y="15711"/>
                    </a:cubicBezTo>
                    <a:cubicBezTo>
                      <a:pt x="36181" y="18954"/>
                      <a:pt x="36595" y="23334"/>
                      <a:pt x="36629" y="28853"/>
                    </a:cubicBezTo>
                    <a:cubicBezTo>
                      <a:pt x="36595" y="35373"/>
                      <a:pt x="35939" y="40650"/>
                      <a:pt x="34593" y="44652"/>
                    </a:cubicBezTo>
                    <a:cubicBezTo>
                      <a:pt x="33247" y="48687"/>
                      <a:pt x="31246" y="51792"/>
                      <a:pt x="28589" y="53965"/>
                    </a:cubicBezTo>
                    <a:cubicBezTo>
                      <a:pt x="25897" y="56138"/>
                      <a:pt x="22515" y="57207"/>
                      <a:pt x="18478" y="57242"/>
                    </a:cubicBezTo>
                    <a:cubicBezTo>
                      <a:pt x="13094" y="57207"/>
                      <a:pt x="8884" y="55310"/>
                      <a:pt x="5848" y="51447"/>
                    </a:cubicBezTo>
                    <a:cubicBezTo>
                      <a:pt x="2155" y="46859"/>
                      <a:pt x="326" y="39305"/>
                      <a:pt x="361" y="28853"/>
                    </a:cubicBezTo>
                    <a:close/>
                    <a:moveTo>
                      <a:pt x="7366" y="28853"/>
                    </a:moveTo>
                    <a:cubicBezTo>
                      <a:pt x="7366" y="37994"/>
                      <a:pt x="8436" y="44100"/>
                      <a:pt x="10575" y="47101"/>
                    </a:cubicBezTo>
                    <a:cubicBezTo>
                      <a:pt x="12715" y="50136"/>
                      <a:pt x="15337" y="51619"/>
                      <a:pt x="18478" y="51619"/>
                    </a:cubicBezTo>
                    <a:cubicBezTo>
                      <a:pt x="21618" y="51619"/>
                      <a:pt x="24275" y="50102"/>
                      <a:pt x="26415" y="47066"/>
                    </a:cubicBezTo>
                    <a:cubicBezTo>
                      <a:pt x="28554" y="44031"/>
                      <a:pt x="29624" y="37960"/>
                      <a:pt x="29624" y="28853"/>
                    </a:cubicBezTo>
                    <a:cubicBezTo>
                      <a:pt x="29624" y="19678"/>
                      <a:pt x="28554" y="13607"/>
                      <a:pt x="26415" y="10606"/>
                    </a:cubicBezTo>
                    <a:cubicBezTo>
                      <a:pt x="24275" y="7605"/>
                      <a:pt x="21583" y="6087"/>
                      <a:pt x="18409" y="6087"/>
                    </a:cubicBezTo>
                    <a:cubicBezTo>
                      <a:pt x="15234" y="6087"/>
                      <a:pt x="12749" y="7432"/>
                      <a:pt x="10886" y="10054"/>
                    </a:cubicBezTo>
                    <a:cubicBezTo>
                      <a:pt x="8539" y="13503"/>
                      <a:pt x="7366" y="19747"/>
                      <a:pt x="7366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15B7613F-35D2-C673-1472-DB11B4480610}"/>
                  </a:ext>
                </a:extLst>
              </p:cNvPr>
              <p:cNvSpPr/>
              <p:nvPr/>
            </p:nvSpPr>
            <p:spPr>
              <a:xfrm>
                <a:off x="3870863" y="5184780"/>
                <a:ext cx="20497" cy="55845"/>
              </a:xfrm>
              <a:custGeom>
                <a:avLst/>
                <a:gdLst>
                  <a:gd name="connsiteX0" fmla="*/ 20862 w 20497"/>
                  <a:gd name="connsiteY0" fmla="*/ 56276 h 55845"/>
                  <a:gd name="connsiteX1" fmla="*/ 14030 w 20497"/>
                  <a:gd name="connsiteY1" fmla="*/ 56276 h 55845"/>
                  <a:gd name="connsiteX2" fmla="*/ 14030 w 20497"/>
                  <a:gd name="connsiteY2" fmla="*/ 12745 h 55845"/>
                  <a:gd name="connsiteX3" fmla="*/ 7577 w 20497"/>
                  <a:gd name="connsiteY3" fmla="*/ 17470 h 55845"/>
                  <a:gd name="connsiteX4" fmla="*/ 364 w 20497"/>
                  <a:gd name="connsiteY4" fmla="*/ 20989 h 55845"/>
                  <a:gd name="connsiteX5" fmla="*/ 364 w 20497"/>
                  <a:gd name="connsiteY5" fmla="*/ 14400 h 55845"/>
                  <a:gd name="connsiteX6" fmla="*/ 10372 w 20497"/>
                  <a:gd name="connsiteY6" fmla="*/ 7881 h 55845"/>
                  <a:gd name="connsiteX7" fmla="*/ 16480 w 20497"/>
                  <a:gd name="connsiteY7" fmla="*/ 430 h 55845"/>
                  <a:gd name="connsiteX8" fmla="*/ 20862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62" y="56276"/>
                    </a:moveTo>
                    <a:lnTo>
                      <a:pt x="14030" y="56276"/>
                    </a:lnTo>
                    <a:lnTo>
                      <a:pt x="14030" y="12745"/>
                    </a:lnTo>
                    <a:cubicBezTo>
                      <a:pt x="12373" y="14331"/>
                      <a:pt x="10234" y="15883"/>
                      <a:pt x="7577" y="17470"/>
                    </a:cubicBezTo>
                    <a:cubicBezTo>
                      <a:pt x="4885" y="19057"/>
                      <a:pt x="2469" y="20230"/>
                      <a:pt x="364" y="20989"/>
                    </a:cubicBezTo>
                    <a:lnTo>
                      <a:pt x="364" y="14400"/>
                    </a:lnTo>
                    <a:cubicBezTo>
                      <a:pt x="4160" y="12641"/>
                      <a:pt x="7508" y="10468"/>
                      <a:pt x="10372" y="7881"/>
                    </a:cubicBezTo>
                    <a:cubicBezTo>
                      <a:pt x="13236" y="5328"/>
                      <a:pt x="15272" y="2845"/>
                      <a:pt x="16480" y="430"/>
                    </a:cubicBezTo>
                    <a:lnTo>
                      <a:pt x="20862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89F73B77-76DF-D9AC-5C54-7870D79875AE}"/>
                  </a:ext>
                </a:extLst>
              </p:cNvPr>
              <p:cNvSpPr/>
              <p:nvPr/>
            </p:nvSpPr>
            <p:spPr>
              <a:xfrm>
                <a:off x="3908575" y="5184780"/>
                <a:ext cx="36752" cy="56811"/>
              </a:xfrm>
              <a:custGeom>
                <a:avLst/>
                <a:gdLst>
                  <a:gd name="connsiteX0" fmla="*/ 36121 w 36752"/>
                  <a:gd name="connsiteY0" fmla="*/ 14262 h 56811"/>
                  <a:gd name="connsiteX1" fmla="*/ 29322 w 36752"/>
                  <a:gd name="connsiteY1" fmla="*/ 14814 h 56811"/>
                  <a:gd name="connsiteX2" fmla="*/ 26734 w 36752"/>
                  <a:gd name="connsiteY2" fmla="*/ 8950 h 56811"/>
                  <a:gd name="connsiteX3" fmla="*/ 19902 w 36752"/>
                  <a:gd name="connsiteY3" fmla="*/ 6053 h 56811"/>
                  <a:gd name="connsiteX4" fmla="*/ 14173 w 36752"/>
                  <a:gd name="connsiteY4" fmla="*/ 7846 h 56811"/>
                  <a:gd name="connsiteX5" fmla="*/ 9100 w 36752"/>
                  <a:gd name="connsiteY5" fmla="*/ 14745 h 56811"/>
                  <a:gd name="connsiteX6" fmla="*/ 7168 w 36752"/>
                  <a:gd name="connsiteY6" fmla="*/ 27577 h 56811"/>
                  <a:gd name="connsiteX7" fmla="*/ 13172 w 36752"/>
                  <a:gd name="connsiteY7" fmla="*/ 22023 h 56811"/>
                  <a:gd name="connsiteX8" fmla="*/ 20661 w 36752"/>
                  <a:gd name="connsiteY8" fmla="*/ 20195 h 56811"/>
                  <a:gd name="connsiteX9" fmla="*/ 32290 w 36752"/>
                  <a:gd name="connsiteY9" fmla="*/ 25231 h 56811"/>
                  <a:gd name="connsiteX10" fmla="*/ 37121 w 36752"/>
                  <a:gd name="connsiteY10" fmla="*/ 38201 h 56811"/>
                  <a:gd name="connsiteX11" fmla="*/ 34844 w 36752"/>
                  <a:gd name="connsiteY11" fmla="*/ 47963 h 56811"/>
                  <a:gd name="connsiteX12" fmla="*/ 28632 w 36752"/>
                  <a:gd name="connsiteY12" fmla="*/ 54862 h 56811"/>
                  <a:gd name="connsiteX13" fmla="*/ 19694 w 36752"/>
                  <a:gd name="connsiteY13" fmla="*/ 57242 h 56811"/>
                  <a:gd name="connsiteX14" fmla="*/ 5753 w 36752"/>
                  <a:gd name="connsiteY14" fmla="*/ 50964 h 56811"/>
                  <a:gd name="connsiteX15" fmla="*/ 370 w 36752"/>
                  <a:gd name="connsiteY15" fmla="*/ 30233 h 56811"/>
                  <a:gd name="connsiteX16" fmla="*/ 6305 w 36752"/>
                  <a:gd name="connsiteY16" fmla="*/ 6812 h 56811"/>
                  <a:gd name="connsiteX17" fmla="*/ 20316 w 36752"/>
                  <a:gd name="connsiteY17" fmla="*/ 430 h 56811"/>
                  <a:gd name="connsiteX18" fmla="*/ 31082 w 36752"/>
                  <a:gd name="connsiteY18" fmla="*/ 4121 h 56811"/>
                  <a:gd name="connsiteX19" fmla="*/ 36121 w 36752"/>
                  <a:gd name="connsiteY19" fmla="*/ 14262 h 56811"/>
                  <a:gd name="connsiteX20" fmla="*/ 8203 w 36752"/>
                  <a:gd name="connsiteY20" fmla="*/ 38270 h 56811"/>
                  <a:gd name="connsiteX21" fmla="*/ 9687 w 36752"/>
                  <a:gd name="connsiteY21" fmla="*/ 45031 h 56811"/>
                  <a:gd name="connsiteX22" fmla="*/ 13897 w 36752"/>
                  <a:gd name="connsiteY22" fmla="*/ 49929 h 56811"/>
                  <a:gd name="connsiteX23" fmla="*/ 19556 w 36752"/>
                  <a:gd name="connsiteY23" fmla="*/ 51619 h 56811"/>
                  <a:gd name="connsiteX24" fmla="*/ 27010 w 36752"/>
                  <a:gd name="connsiteY24" fmla="*/ 48135 h 56811"/>
                  <a:gd name="connsiteX25" fmla="*/ 30116 w 36752"/>
                  <a:gd name="connsiteY25" fmla="*/ 38615 h 56811"/>
                  <a:gd name="connsiteX26" fmla="*/ 27045 w 36752"/>
                  <a:gd name="connsiteY26" fmla="*/ 29543 h 56811"/>
                  <a:gd name="connsiteX27" fmla="*/ 19315 w 36752"/>
                  <a:gd name="connsiteY27" fmla="*/ 26232 h 56811"/>
                  <a:gd name="connsiteX28" fmla="*/ 11412 w 36752"/>
                  <a:gd name="connsiteY28" fmla="*/ 29543 h 56811"/>
                  <a:gd name="connsiteX29" fmla="*/ 8203 w 36752"/>
                  <a:gd name="connsiteY29" fmla="*/ 3827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6752" h="56811">
                    <a:moveTo>
                      <a:pt x="36121" y="14262"/>
                    </a:moveTo>
                    <a:lnTo>
                      <a:pt x="29322" y="14814"/>
                    </a:lnTo>
                    <a:cubicBezTo>
                      <a:pt x="28701" y="12158"/>
                      <a:pt x="27839" y="10192"/>
                      <a:pt x="26734" y="8950"/>
                    </a:cubicBezTo>
                    <a:cubicBezTo>
                      <a:pt x="24871" y="7053"/>
                      <a:pt x="22593" y="6087"/>
                      <a:pt x="19902" y="6053"/>
                    </a:cubicBezTo>
                    <a:cubicBezTo>
                      <a:pt x="17728" y="6087"/>
                      <a:pt x="15795" y="6674"/>
                      <a:pt x="14173" y="7846"/>
                    </a:cubicBezTo>
                    <a:cubicBezTo>
                      <a:pt x="11999" y="9433"/>
                      <a:pt x="10308" y="11744"/>
                      <a:pt x="9100" y="14745"/>
                    </a:cubicBezTo>
                    <a:cubicBezTo>
                      <a:pt x="7824" y="17746"/>
                      <a:pt x="7202" y="22023"/>
                      <a:pt x="7168" y="27577"/>
                    </a:cubicBezTo>
                    <a:cubicBezTo>
                      <a:pt x="8790" y="25093"/>
                      <a:pt x="10791" y="23231"/>
                      <a:pt x="13172" y="22023"/>
                    </a:cubicBezTo>
                    <a:cubicBezTo>
                      <a:pt x="15553" y="20816"/>
                      <a:pt x="18038" y="20230"/>
                      <a:pt x="20661" y="20195"/>
                    </a:cubicBezTo>
                    <a:cubicBezTo>
                      <a:pt x="25181" y="20230"/>
                      <a:pt x="29046" y="21885"/>
                      <a:pt x="32290" y="25231"/>
                    </a:cubicBezTo>
                    <a:cubicBezTo>
                      <a:pt x="35465" y="28577"/>
                      <a:pt x="37087" y="32924"/>
                      <a:pt x="37121" y="38201"/>
                    </a:cubicBezTo>
                    <a:cubicBezTo>
                      <a:pt x="37087" y="41720"/>
                      <a:pt x="36328" y="44962"/>
                      <a:pt x="34844" y="47963"/>
                    </a:cubicBezTo>
                    <a:cubicBezTo>
                      <a:pt x="33325" y="50964"/>
                      <a:pt x="31255" y="53275"/>
                      <a:pt x="28632" y="54862"/>
                    </a:cubicBezTo>
                    <a:cubicBezTo>
                      <a:pt x="25975" y="56449"/>
                      <a:pt x="23007" y="57207"/>
                      <a:pt x="19694" y="57242"/>
                    </a:cubicBezTo>
                    <a:cubicBezTo>
                      <a:pt x="13966" y="57207"/>
                      <a:pt x="9307" y="55138"/>
                      <a:pt x="5753" y="50964"/>
                    </a:cubicBezTo>
                    <a:cubicBezTo>
                      <a:pt x="2130" y="46790"/>
                      <a:pt x="335" y="39891"/>
                      <a:pt x="370" y="30233"/>
                    </a:cubicBezTo>
                    <a:cubicBezTo>
                      <a:pt x="335" y="19540"/>
                      <a:pt x="2302" y="11710"/>
                      <a:pt x="6305" y="6812"/>
                    </a:cubicBezTo>
                    <a:cubicBezTo>
                      <a:pt x="9756" y="2569"/>
                      <a:pt x="14449" y="465"/>
                      <a:pt x="20316" y="430"/>
                    </a:cubicBezTo>
                    <a:cubicBezTo>
                      <a:pt x="24698" y="465"/>
                      <a:pt x="28287" y="1672"/>
                      <a:pt x="31082" y="4121"/>
                    </a:cubicBezTo>
                    <a:cubicBezTo>
                      <a:pt x="33877" y="6570"/>
                      <a:pt x="35534" y="9951"/>
                      <a:pt x="36121" y="14262"/>
                    </a:cubicBezTo>
                    <a:close/>
                    <a:moveTo>
                      <a:pt x="8203" y="38270"/>
                    </a:moveTo>
                    <a:cubicBezTo>
                      <a:pt x="8203" y="40616"/>
                      <a:pt x="8686" y="42892"/>
                      <a:pt x="9687" y="45031"/>
                    </a:cubicBezTo>
                    <a:cubicBezTo>
                      <a:pt x="10688" y="47204"/>
                      <a:pt x="12103" y="48825"/>
                      <a:pt x="13897" y="49929"/>
                    </a:cubicBezTo>
                    <a:cubicBezTo>
                      <a:pt x="15692" y="51067"/>
                      <a:pt x="17555" y="51619"/>
                      <a:pt x="19556" y="51619"/>
                    </a:cubicBezTo>
                    <a:cubicBezTo>
                      <a:pt x="22421" y="51619"/>
                      <a:pt x="24905" y="50481"/>
                      <a:pt x="27010" y="48135"/>
                    </a:cubicBezTo>
                    <a:cubicBezTo>
                      <a:pt x="29046" y="45824"/>
                      <a:pt x="30082" y="42651"/>
                      <a:pt x="30116" y="38615"/>
                    </a:cubicBezTo>
                    <a:cubicBezTo>
                      <a:pt x="30082" y="34821"/>
                      <a:pt x="29081" y="31785"/>
                      <a:pt x="27045" y="29543"/>
                    </a:cubicBezTo>
                    <a:cubicBezTo>
                      <a:pt x="24974" y="27370"/>
                      <a:pt x="22386" y="26266"/>
                      <a:pt x="19315" y="26232"/>
                    </a:cubicBezTo>
                    <a:cubicBezTo>
                      <a:pt x="16175" y="26266"/>
                      <a:pt x="13552" y="27370"/>
                      <a:pt x="11412" y="29543"/>
                    </a:cubicBezTo>
                    <a:cubicBezTo>
                      <a:pt x="9273" y="31785"/>
                      <a:pt x="8203" y="34683"/>
                      <a:pt x="8203" y="38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5" name="Graphic 2">
              <a:extLst>
                <a:ext uri="{FF2B5EF4-FFF2-40B4-BE49-F238E27FC236}">
                  <a16:creationId xmlns:a16="http://schemas.microsoft.com/office/drawing/2014/main" id="{2DB23397-9AF6-DF3E-290F-58CAD7A23B54}"/>
                </a:ext>
              </a:extLst>
            </p:cNvPr>
            <p:cNvGrpSpPr/>
            <p:nvPr/>
          </p:nvGrpSpPr>
          <p:grpSpPr>
            <a:xfrm>
              <a:off x="5285435" y="5623574"/>
              <a:ext cx="217987" cy="74118"/>
              <a:chOff x="4018282" y="5184780"/>
              <a:chExt cx="167086" cy="56811"/>
            </a:xfrm>
          </p:grpSpPr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45141113-3A76-3ADD-BE19-6F2E38B607DF}"/>
                  </a:ext>
                </a:extLst>
              </p:cNvPr>
              <p:cNvSpPr/>
              <p:nvPr/>
            </p:nvSpPr>
            <p:spPr>
              <a:xfrm>
                <a:off x="4018282" y="5184780"/>
                <a:ext cx="36796" cy="55845"/>
              </a:xfrm>
              <a:custGeom>
                <a:avLst/>
                <a:gdLst>
                  <a:gd name="connsiteX0" fmla="*/ 37178 w 36796"/>
                  <a:gd name="connsiteY0" fmla="*/ 49722 h 55845"/>
                  <a:gd name="connsiteX1" fmla="*/ 37178 w 36796"/>
                  <a:gd name="connsiteY1" fmla="*/ 56276 h 55845"/>
                  <a:gd name="connsiteX2" fmla="*/ 392 w 36796"/>
                  <a:gd name="connsiteY2" fmla="*/ 56276 h 55845"/>
                  <a:gd name="connsiteX3" fmla="*/ 1186 w 36796"/>
                  <a:gd name="connsiteY3" fmla="*/ 51516 h 55845"/>
                  <a:gd name="connsiteX4" fmla="*/ 5672 w 36796"/>
                  <a:gd name="connsiteY4" fmla="*/ 44134 h 55845"/>
                  <a:gd name="connsiteX5" fmla="*/ 14644 w 36796"/>
                  <a:gd name="connsiteY5" fmla="*/ 35718 h 55845"/>
                  <a:gd name="connsiteX6" fmla="*/ 26895 w 36796"/>
                  <a:gd name="connsiteY6" fmla="*/ 23921 h 55845"/>
                  <a:gd name="connsiteX7" fmla="*/ 30069 w 36796"/>
                  <a:gd name="connsiteY7" fmla="*/ 15711 h 55845"/>
                  <a:gd name="connsiteX8" fmla="*/ 27171 w 36796"/>
                  <a:gd name="connsiteY8" fmla="*/ 8881 h 55845"/>
                  <a:gd name="connsiteX9" fmla="*/ 19613 w 36796"/>
                  <a:gd name="connsiteY9" fmla="*/ 6087 h 55845"/>
                  <a:gd name="connsiteX10" fmla="*/ 11711 w 36796"/>
                  <a:gd name="connsiteY10" fmla="*/ 9054 h 55845"/>
                  <a:gd name="connsiteX11" fmla="*/ 8709 w 36796"/>
                  <a:gd name="connsiteY11" fmla="*/ 17229 h 55845"/>
                  <a:gd name="connsiteX12" fmla="*/ 1703 w 36796"/>
                  <a:gd name="connsiteY12" fmla="*/ 16504 h 55845"/>
                  <a:gd name="connsiteX13" fmla="*/ 7121 w 36796"/>
                  <a:gd name="connsiteY13" fmla="*/ 4569 h 55845"/>
                  <a:gd name="connsiteX14" fmla="*/ 19751 w 36796"/>
                  <a:gd name="connsiteY14" fmla="*/ 430 h 55845"/>
                  <a:gd name="connsiteX15" fmla="*/ 32416 w 36796"/>
                  <a:gd name="connsiteY15" fmla="*/ 4880 h 55845"/>
                  <a:gd name="connsiteX16" fmla="*/ 37109 w 36796"/>
                  <a:gd name="connsiteY16" fmla="*/ 15849 h 55845"/>
                  <a:gd name="connsiteX17" fmla="*/ 35729 w 36796"/>
                  <a:gd name="connsiteY17" fmla="*/ 22437 h 55845"/>
                  <a:gd name="connsiteX18" fmla="*/ 31208 w 36796"/>
                  <a:gd name="connsiteY18" fmla="*/ 29233 h 55845"/>
                  <a:gd name="connsiteX19" fmla="*/ 20683 w 36796"/>
                  <a:gd name="connsiteY19" fmla="*/ 38995 h 55845"/>
                  <a:gd name="connsiteX20" fmla="*/ 12746 w 36796"/>
                  <a:gd name="connsiteY20" fmla="*/ 46031 h 55845"/>
                  <a:gd name="connsiteX21" fmla="*/ 9882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178" y="49722"/>
                    </a:moveTo>
                    <a:lnTo>
                      <a:pt x="37178" y="56276"/>
                    </a:lnTo>
                    <a:lnTo>
                      <a:pt x="392" y="56276"/>
                    </a:lnTo>
                    <a:cubicBezTo>
                      <a:pt x="323" y="54620"/>
                      <a:pt x="599" y="53034"/>
                      <a:pt x="1186" y="51516"/>
                    </a:cubicBezTo>
                    <a:cubicBezTo>
                      <a:pt x="2118" y="49032"/>
                      <a:pt x="3601" y="46583"/>
                      <a:pt x="5672" y="44134"/>
                    </a:cubicBezTo>
                    <a:cubicBezTo>
                      <a:pt x="7708" y="41720"/>
                      <a:pt x="10710" y="38926"/>
                      <a:pt x="14644" y="35718"/>
                    </a:cubicBezTo>
                    <a:cubicBezTo>
                      <a:pt x="20683" y="30785"/>
                      <a:pt x="24755" y="26853"/>
                      <a:pt x="26895" y="23921"/>
                    </a:cubicBezTo>
                    <a:cubicBezTo>
                      <a:pt x="28965" y="21058"/>
                      <a:pt x="30035" y="18298"/>
                      <a:pt x="30069" y="15711"/>
                    </a:cubicBezTo>
                    <a:cubicBezTo>
                      <a:pt x="30035" y="13020"/>
                      <a:pt x="29069" y="10744"/>
                      <a:pt x="27171" y="8881"/>
                    </a:cubicBezTo>
                    <a:cubicBezTo>
                      <a:pt x="25204" y="7019"/>
                      <a:pt x="22685" y="6087"/>
                      <a:pt x="19613" y="6087"/>
                    </a:cubicBezTo>
                    <a:cubicBezTo>
                      <a:pt x="16301" y="6087"/>
                      <a:pt x="13678" y="7088"/>
                      <a:pt x="11711" y="9054"/>
                    </a:cubicBezTo>
                    <a:cubicBezTo>
                      <a:pt x="9709" y="11020"/>
                      <a:pt x="8709" y="13745"/>
                      <a:pt x="8709" y="17229"/>
                    </a:cubicBezTo>
                    <a:lnTo>
                      <a:pt x="1703" y="16504"/>
                    </a:lnTo>
                    <a:cubicBezTo>
                      <a:pt x="2152" y="11296"/>
                      <a:pt x="3947" y="7329"/>
                      <a:pt x="7121" y="4569"/>
                    </a:cubicBezTo>
                    <a:cubicBezTo>
                      <a:pt x="10227" y="1844"/>
                      <a:pt x="14437" y="465"/>
                      <a:pt x="19751" y="430"/>
                    </a:cubicBezTo>
                    <a:cubicBezTo>
                      <a:pt x="25066" y="465"/>
                      <a:pt x="29310" y="1948"/>
                      <a:pt x="32416" y="4880"/>
                    </a:cubicBezTo>
                    <a:cubicBezTo>
                      <a:pt x="35522" y="7846"/>
                      <a:pt x="37075" y="11503"/>
                      <a:pt x="37109" y="15849"/>
                    </a:cubicBezTo>
                    <a:cubicBezTo>
                      <a:pt x="37075" y="18126"/>
                      <a:pt x="36626" y="20299"/>
                      <a:pt x="35729" y="22437"/>
                    </a:cubicBezTo>
                    <a:cubicBezTo>
                      <a:pt x="34832" y="24576"/>
                      <a:pt x="33313" y="26853"/>
                      <a:pt x="31208" y="29233"/>
                    </a:cubicBezTo>
                    <a:cubicBezTo>
                      <a:pt x="29069" y="31613"/>
                      <a:pt x="25549" y="34855"/>
                      <a:pt x="20683" y="38995"/>
                    </a:cubicBezTo>
                    <a:cubicBezTo>
                      <a:pt x="16542" y="42444"/>
                      <a:pt x="13920" y="44790"/>
                      <a:pt x="12746" y="46031"/>
                    </a:cubicBezTo>
                    <a:cubicBezTo>
                      <a:pt x="11573" y="47273"/>
                      <a:pt x="10607" y="48515"/>
                      <a:pt x="9882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A1C9392-754B-C96C-0584-670C1FD356F0}"/>
                  </a:ext>
                </a:extLst>
              </p:cNvPr>
              <p:cNvSpPr/>
              <p:nvPr/>
            </p:nvSpPr>
            <p:spPr>
              <a:xfrm>
                <a:off x="4062423" y="5184780"/>
                <a:ext cx="36269" cy="56811"/>
              </a:xfrm>
              <a:custGeom>
                <a:avLst/>
                <a:gdLst>
                  <a:gd name="connsiteX0" fmla="*/ 388 w 36269"/>
                  <a:gd name="connsiteY0" fmla="*/ 28853 h 56811"/>
                  <a:gd name="connsiteX1" fmla="*/ 2389 w 36269"/>
                  <a:gd name="connsiteY1" fmla="*/ 12986 h 56811"/>
                  <a:gd name="connsiteX2" fmla="*/ 8428 w 36269"/>
                  <a:gd name="connsiteY2" fmla="*/ 3707 h 56811"/>
                  <a:gd name="connsiteX3" fmla="*/ 18505 w 36269"/>
                  <a:gd name="connsiteY3" fmla="*/ 430 h 56811"/>
                  <a:gd name="connsiteX4" fmla="*/ 26373 w 36269"/>
                  <a:gd name="connsiteY4" fmla="*/ 2224 h 56811"/>
                  <a:gd name="connsiteX5" fmla="*/ 31929 w 36269"/>
                  <a:gd name="connsiteY5" fmla="*/ 7432 h 56811"/>
                  <a:gd name="connsiteX6" fmla="*/ 35379 w 36269"/>
                  <a:gd name="connsiteY6" fmla="*/ 15711 h 56811"/>
                  <a:gd name="connsiteX7" fmla="*/ 36656 w 36269"/>
                  <a:gd name="connsiteY7" fmla="*/ 28853 h 56811"/>
                  <a:gd name="connsiteX8" fmla="*/ 34620 w 36269"/>
                  <a:gd name="connsiteY8" fmla="*/ 44652 h 56811"/>
                  <a:gd name="connsiteX9" fmla="*/ 28616 w 36269"/>
                  <a:gd name="connsiteY9" fmla="*/ 53965 h 56811"/>
                  <a:gd name="connsiteX10" fmla="*/ 18505 w 36269"/>
                  <a:gd name="connsiteY10" fmla="*/ 57242 h 56811"/>
                  <a:gd name="connsiteX11" fmla="*/ 5875 w 36269"/>
                  <a:gd name="connsiteY11" fmla="*/ 51447 h 56811"/>
                  <a:gd name="connsiteX12" fmla="*/ 388 w 36269"/>
                  <a:gd name="connsiteY12" fmla="*/ 28853 h 56811"/>
                  <a:gd name="connsiteX13" fmla="*/ 7393 w 36269"/>
                  <a:gd name="connsiteY13" fmla="*/ 28853 h 56811"/>
                  <a:gd name="connsiteX14" fmla="*/ 10602 w 36269"/>
                  <a:gd name="connsiteY14" fmla="*/ 47101 h 56811"/>
                  <a:gd name="connsiteX15" fmla="*/ 18505 w 36269"/>
                  <a:gd name="connsiteY15" fmla="*/ 51619 h 56811"/>
                  <a:gd name="connsiteX16" fmla="*/ 26442 w 36269"/>
                  <a:gd name="connsiteY16" fmla="*/ 47066 h 56811"/>
                  <a:gd name="connsiteX17" fmla="*/ 29651 w 36269"/>
                  <a:gd name="connsiteY17" fmla="*/ 28853 h 56811"/>
                  <a:gd name="connsiteX18" fmla="*/ 26442 w 36269"/>
                  <a:gd name="connsiteY18" fmla="*/ 10606 h 56811"/>
                  <a:gd name="connsiteX19" fmla="*/ 18436 w 36269"/>
                  <a:gd name="connsiteY19" fmla="*/ 6087 h 56811"/>
                  <a:gd name="connsiteX20" fmla="*/ 10913 w 36269"/>
                  <a:gd name="connsiteY20" fmla="*/ 10054 h 56811"/>
                  <a:gd name="connsiteX21" fmla="*/ 7393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388" y="28853"/>
                    </a:moveTo>
                    <a:cubicBezTo>
                      <a:pt x="353" y="22299"/>
                      <a:pt x="1009" y="17022"/>
                      <a:pt x="2389" y="12986"/>
                    </a:cubicBezTo>
                    <a:cubicBezTo>
                      <a:pt x="3701" y="8985"/>
                      <a:pt x="5737" y="5880"/>
                      <a:pt x="8428" y="3707"/>
                    </a:cubicBezTo>
                    <a:cubicBezTo>
                      <a:pt x="11086" y="1534"/>
                      <a:pt x="14433" y="465"/>
                      <a:pt x="18505" y="430"/>
                    </a:cubicBezTo>
                    <a:cubicBezTo>
                      <a:pt x="21473" y="465"/>
                      <a:pt x="24095" y="1051"/>
                      <a:pt x="26373" y="2224"/>
                    </a:cubicBezTo>
                    <a:cubicBezTo>
                      <a:pt x="28616" y="3431"/>
                      <a:pt x="30479" y="5156"/>
                      <a:pt x="31929" y="7432"/>
                    </a:cubicBezTo>
                    <a:cubicBezTo>
                      <a:pt x="33378" y="9709"/>
                      <a:pt x="34517" y="12469"/>
                      <a:pt x="35379" y="15711"/>
                    </a:cubicBezTo>
                    <a:cubicBezTo>
                      <a:pt x="36208" y="18954"/>
                      <a:pt x="36622" y="23334"/>
                      <a:pt x="36656" y="28853"/>
                    </a:cubicBezTo>
                    <a:cubicBezTo>
                      <a:pt x="36622" y="35373"/>
                      <a:pt x="35966" y="40650"/>
                      <a:pt x="34620" y="44652"/>
                    </a:cubicBezTo>
                    <a:cubicBezTo>
                      <a:pt x="33274" y="48687"/>
                      <a:pt x="31273" y="51792"/>
                      <a:pt x="28616" y="53965"/>
                    </a:cubicBezTo>
                    <a:cubicBezTo>
                      <a:pt x="25924" y="56138"/>
                      <a:pt x="22542" y="57207"/>
                      <a:pt x="18505" y="57242"/>
                    </a:cubicBezTo>
                    <a:cubicBezTo>
                      <a:pt x="13122" y="57207"/>
                      <a:pt x="8912" y="55310"/>
                      <a:pt x="5875" y="51447"/>
                    </a:cubicBezTo>
                    <a:cubicBezTo>
                      <a:pt x="2182" y="46859"/>
                      <a:pt x="353" y="39305"/>
                      <a:pt x="388" y="28853"/>
                    </a:cubicBezTo>
                    <a:close/>
                    <a:moveTo>
                      <a:pt x="7393" y="28853"/>
                    </a:moveTo>
                    <a:cubicBezTo>
                      <a:pt x="7393" y="37994"/>
                      <a:pt x="8463" y="44100"/>
                      <a:pt x="10602" y="47101"/>
                    </a:cubicBezTo>
                    <a:cubicBezTo>
                      <a:pt x="12742" y="50136"/>
                      <a:pt x="15365" y="51619"/>
                      <a:pt x="18505" y="51619"/>
                    </a:cubicBezTo>
                    <a:cubicBezTo>
                      <a:pt x="21645" y="51619"/>
                      <a:pt x="24302" y="50102"/>
                      <a:pt x="26442" y="47066"/>
                    </a:cubicBezTo>
                    <a:cubicBezTo>
                      <a:pt x="28581" y="44031"/>
                      <a:pt x="29651" y="37960"/>
                      <a:pt x="29651" y="28853"/>
                    </a:cubicBezTo>
                    <a:cubicBezTo>
                      <a:pt x="29651" y="19678"/>
                      <a:pt x="28581" y="13607"/>
                      <a:pt x="26442" y="10606"/>
                    </a:cubicBezTo>
                    <a:cubicBezTo>
                      <a:pt x="24302" y="7605"/>
                      <a:pt x="21611" y="6087"/>
                      <a:pt x="18436" y="6087"/>
                    </a:cubicBezTo>
                    <a:cubicBezTo>
                      <a:pt x="15261" y="6087"/>
                      <a:pt x="12776" y="7432"/>
                      <a:pt x="10913" y="10054"/>
                    </a:cubicBezTo>
                    <a:cubicBezTo>
                      <a:pt x="8566" y="13503"/>
                      <a:pt x="7393" y="19747"/>
                      <a:pt x="7393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C869A9AB-22EA-127F-5095-91E7D4D999F1}"/>
                  </a:ext>
                </a:extLst>
              </p:cNvPr>
              <p:cNvSpPr/>
              <p:nvPr/>
            </p:nvSpPr>
            <p:spPr>
              <a:xfrm>
                <a:off x="4110869" y="5184780"/>
                <a:ext cx="20497" cy="55845"/>
              </a:xfrm>
              <a:custGeom>
                <a:avLst/>
                <a:gdLst>
                  <a:gd name="connsiteX0" fmla="*/ 20890 w 20497"/>
                  <a:gd name="connsiteY0" fmla="*/ 56276 h 55845"/>
                  <a:gd name="connsiteX1" fmla="*/ 14057 w 20497"/>
                  <a:gd name="connsiteY1" fmla="*/ 56276 h 55845"/>
                  <a:gd name="connsiteX2" fmla="*/ 14057 w 20497"/>
                  <a:gd name="connsiteY2" fmla="*/ 12745 h 55845"/>
                  <a:gd name="connsiteX3" fmla="*/ 7604 w 20497"/>
                  <a:gd name="connsiteY3" fmla="*/ 17470 h 55845"/>
                  <a:gd name="connsiteX4" fmla="*/ 392 w 20497"/>
                  <a:gd name="connsiteY4" fmla="*/ 20989 h 55845"/>
                  <a:gd name="connsiteX5" fmla="*/ 392 w 20497"/>
                  <a:gd name="connsiteY5" fmla="*/ 14400 h 55845"/>
                  <a:gd name="connsiteX6" fmla="*/ 10399 w 20497"/>
                  <a:gd name="connsiteY6" fmla="*/ 7881 h 55845"/>
                  <a:gd name="connsiteX7" fmla="*/ 16507 w 20497"/>
                  <a:gd name="connsiteY7" fmla="*/ 430 h 55845"/>
                  <a:gd name="connsiteX8" fmla="*/ 20890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890" y="56276"/>
                    </a:moveTo>
                    <a:lnTo>
                      <a:pt x="14057" y="56276"/>
                    </a:lnTo>
                    <a:lnTo>
                      <a:pt x="14057" y="12745"/>
                    </a:lnTo>
                    <a:cubicBezTo>
                      <a:pt x="12401" y="14331"/>
                      <a:pt x="10261" y="15883"/>
                      <a:pt x="7604" y="17470"/>
                    </a:cubicBezTo>
                    <a:cubicBezTo>
                      <a:pt x="4912" y="19057"/>
                      <a:pt x="2497" y="20230"/>
                      <a:pt x="392" y="20989"/>
                    </a:cubicBezTo>
                    <a:lnTo>
                      <a:pt x="392" y="14400"/>
                    </a:lnTo>
                    <a:cubicBezTo>
                      <a:pt x="4187" y="12641"/>
                      <a:pt x="7535" y="10468"/>
                      <a:pt x="10399" y="7881"/>
                    </a:cubicBezTo>
                    <a:cubicBezTo>
                      <a:pt x="13263" y="5328"/>
                      <a:pt x="15299" y="2845"/>
                      <a:pt x="16507" y="430"/>
                    </a:cubicBezTo>
                    <a:lnTo>
                      <a:pt x="20890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64BEE46-F42D-D7E2-E82B-5EBFA2D1E762}"/>
                  </a:ext>
                </a:extLst>
              </p:cNvPr>
              <p:cNvSpPr/>
              <p:nvPr/>
            </p:nvSpPr>
            <p:spPr>
              <a:xfrm>
                <a:off x="4149342" y="5185711"/>
                <a:ext cx="36026" cy="54914"/>
              </a:xfrm>
              <a:custGeom>
                <a:avLst/>
                <a:gdLst>
                  <a:gd name="connsiteX0" fmla="*/ 396 w 36026"/>
                  <a:gd name="connsiteY0" fmla="*/ 7018 h 54914"/>
                  <a:gd name="connsiteX1" fmla="*/ 396 w 36026"/>
                  <a:gd name="connsiteY1" fmla="*/ 430 h 54914"/>
                  <a:gd name="connsiteX2" fmla="*/ 36423 w 36026"/>
                  <a:gd name="connsiteY2" fmla="*/ 430 h 54914"/>
                  <a:gd name="connsiteX3" fmla="*/ 36423 w 36026"/>
                  <a:gd name="connsiteY3" fmla="*/ 5742 h 54914"/>
                  <a:gd name="connsiteX4" fmla="*/ 25864 w 36026"/>
                  <a:gd name="connsiteY4" fmla="*/ 20782 h 54914"/>
                  <a:gd name="connsiteX5" fmla="*/ 17823 w 36026"/>
                  <a:gd name="connsiteY5" fmla="*/ 40064 h 54914"/>
                  <a:gd name="connsiteX6" fmla="*/ 15201 w 36026"/>
                  <a:gd name="connsiteY6" fmla="*/ 55345 h 54914"/>
                  <a:gd name="connsiteX7" fmla="*/ 8161 w 36026"/>
                  <a:gd name="connsiteY7" fmla="*/ 55345 h 54914"/>
                  <a:gd name="connsiteX8" fmla="*/ 10749 w 36026"/>
                  <a:gd name="connsiteY8" fmla="*/ 39512 h 54914"/>
                  <a:gd name="connsiteX9" fmla="*/ 17823 w 36026"/>
                  <a:gd name="connsiteY9" fmla="*/ 21575 h 54914"/>
                  <a:gd name="connsiteX10" fmla="*/ 27658 w 36026"/>
                  <a:gd name="connsiteY10" fmla="*/ 7018 h 5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6026" h="54914">
                    <a:moveTo>
                      <a:pt x="396" y="7018"/>
                    </a:moveTo>
                    <a:lnTo>
                      <a:pt x="396" y="430"/>
                    </a:lnTo>
                    <a:lnTo>
                      <a:pt x="36423" y="430"/>
                    </a:lnTo>
                    <a:lnTo>
                      <a:pt x="36423" y="5742"/>
                    </a:lnTo>
                    <a:cubicBezTo>
                      <a:pt x="32834" y="9537"/>
                      <a:pt x="29315" y="14538"/>
                      <a:pt x="25864" y="20782"/>
                    </a:cubicBezTo>
                    <a:cubicBezTo>
                      <a:pt x="22344" y="27060"/>
                      <a:pt x="19687" y="33510"/>
                      <a:pt x="17823" y="40064"/>
                    </a:cubicBezTo>
                    <a:cubicBezTo>
                      <a:pt x="16443" y="44755"/>
                      <a:pt x="15546" y="49826"/>
                      <a:pt x="15201" y="55345"/>
                    </a:cubicBezTo>
                    <a:lnTo>
                      <a:pt x="8161" y="55345"/>
                    </a:lnTo>
                    <a:cubicBezTo>
                      <a:pt x="8230" y="50998"/>
                      <a:pt x="9093" y="45721"/>
                      <a:pt x="10749" y="39512"/>
                    </a:cubicBezTo>
                    <a:cubicBezTo>
                      <a:pt x="12371" y="33303"/>
                      <a:pt x="14752" y="27335"/>
                      <a:pt x="17823" y="21575"/>
                    </a:cubicBezTo>
                    <a:cubicBezTo>
                      <a:pt x="20894" y="15815"/>
                      <a:pt x="24173" y="10951"/>
                      <a:pt x="27658" y="70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6" name="Graphic 2">
              <a:extLst>
                <a:ext uri="{FF2B5EF4-FFF2-40B4-BE49-F238E27FC236}">
                  <a16:creationId xmlns:a16="http://schemas.microsoft.com/office/drawing/2014/main" id="{99DF6653-4E53-3254-33F7-2263550DC254}"/>
                </a:ext>
              </a:extLst>
            </p:cNvPr>
            <p:cNvGrpSpPr/>
            <p:nvPr/>
          </p:nvGrpSpPr>
          <p:grpSpPr>
            <a:xfrm>
              <a:off x="5598558" y="5623574"/>
              <a:ext cx="218121" cy="74118"/>
              <a:chOff x="4258289" y="5184780"/>
              <a:chExt cx="167189" cy="56811"/>
            </a:xfrm>
          </p:grpSpPr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F1A82381-D54D-57B0-FC08-55DA34311CB7}"/>
                  </a:ext>
                </a:extLst>
              </p:cNvPr>
              <p:cNvSpPr/>
              <p:nvPr/>
            </p:nvSpPr>
            <p:spPr>
              <a:xfrm>
                <a:off x="4258289" y="5184780"/>
                <a:ext cx="36796" cy="55845"/>
              </a:xfrm>
              <a:custGeom>
                <a:avLst/>
                <a:gdLst>
                  <a:gd name="connsiteX0" fmla="*/ 37205 w 36796"/>
                  <a:gd name="connsiteY0" fmla="*/ 49722 h 55845"/>
                  <a:gd name="connsiteX1" fmla="*/ 37205 w 36796"/>
                  <a:gd name="connsiteY1" fmla="*/ 56276 h 55845"/>
                  <a:gd name="connsiteX2" fmla="*/ 419 w 36796"/>
                  <a:gd name="connsiteY2" fmla="*/ 56276 h 55845"/>
                  <a:gd name="connsiteX3" fmla="*/ 1213 w 36796"/>
                  <a:gd name="connsiteY3" fmla="*/ 51516 h 55845"/>
                  <a:gd name="connsiteX4" fmla="*/ 5699 w 36796"/>
                  <a:gd name="connsiteY4" fmla="*/ 44134 h 55845"/>
                  <a:gd name="connsiteX5" fmla="*/ 14671 w 36796"/>
                  <a:gd name="connsiteY5" fmla="*/ 35718 h 55845"/>
                  <a:gd name="connsiteX6" fmla="*/ 26922 w 36796"/>
                  <a:gd name="connsiteY6" fmla="*/ 23921 h 55845"/>
                  <a:gd name="connsiteX7" fmla="*/ 30097 w 36796"/>
                  <a:gd name="connsiteY7" fmla="*/ 15711 h 55845"/>
                  <a:gd name="connsiteX8" fmla="*/ 27198 w 36796"/>
                  <a:gd name="connsiteY8" fmla="*/ 8881 h 55845"/>
                  <a:gd name="connsiteX9" fmla="*/ 19641 w 36796"/>
                  <a:gd name="connsiteY9" fmla="*/ 6087 h 55845"/>
                  <a:gd name="connsiteX10" fmla="*/ 11738 w 36796"/>
                  <a:gd name="connsiteY10" fmla="*/ 9054 h 55845"/>
                  <a:gd name="connsiteX11" fmla="*/ 8736 w 36796"/>
                  <a:gd name="connsiteY11" fmla="*/ 17229 h 55845"/>
                  <a:gd name="connsiteX12" fmla="*/ 1731 w 36796"/>
                  <a:gd name="connsiteY12" fmla="*/ 16504 h 55845"/>
                  <a:gd name="connsiteX13" fmla="*/ 7148 w 36796"/>
                  <a:gd name="connsiteY13" fmla="*/ 4569 h 55845"/>
                  <a:gd name="connsiteX14" fmla="*/ 19779 w 36796"/>
                  <a:gd name="connsiteY14" fmla="*/ 430 h 55845"/>
                  <a:gd name="connsiteX15" fmla="*/ 32443 w 36796"/>
                  <a:gd name="connsiteY15" fmla="*/ 4880 h 55845"/>
                  <a:gd name="connsiteX16" fmla="*/ 37136 w 36796"/>
                  <a:gd name="connsiteY16" fmla="*/ 15849 h 55845"/>
                  <a:gd name="connsiteX17" fmla="*/ 35756 w 36796"/>
                  <a:gd name="connsiteY17" fmla="*/ 22437 h 55845"/>
                  <a:gd name="connsiteX18" fmla="*/ 31235 w 36796"/>
                  <a:gd name="connsiteY18" fmla="*/ 29233 h 55845"/>
                  <a:gd name="connsiteX19" fmla="*/ 20710 w 36796"/>
                  <a:gd name="connsiteY19" fmla="*/ 38995 h 55845"/>
                  <a:gd name="connsiteX20" fmla="*/ 12773 w 36796"/>
                  <a:gd name="connsiteY20" fmla="*/ 46031 h 55845"/>
                  <a:gd name="connsiteX21" fmla="*/ 9909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05" y="49722"/>
                    </a:moveTo>
                    <a:lnTo>
                      <a:pt x="37205" y="56276"/>
                    </a:lnTo>
                    <a:lnTo>
                      <a:pt x="419" y="56276"/>
                    </a:lnTo>
                    <a:cubicBezTo>
                      <a:pt x="350" y="54620"/>
                      <a:pt x="626" y="53034"/>
                      <a:pt x="1213" y="51516"/>
                    </a:cubicBezTo>
                    <a:cubicBezTo>
                      <a:pt x="2145" y="49032"/>
                      <a:pt x="3629" y="46583"/>
                      <a:pt x="5699" y="44134"/>
                    </a:cubicBezTo>
                    <a:cubicBezTo>
                      <a:pt x="7735" y="41720"/>
                      <a:pt x="10737" y="38926"/>
                      <a:pt x="14671" y="35718"/>
                    </a:cubicBezTo>
                    <a:cubicBezTo>
                      <a:pt x="20710" y="30785"/>
                      <a:pt x="24782" y="26853"/>
                      <a:pt x="26922" y="23921"/>
                    </a:cubicBezTo>
                    <a:cubicBezTo>
                      <a:pt x="28992" y="21058"/>
                      <a:pt x="30062" y="18298"/>
                      <a:pt x="30097" y="15711"/>
                    </a:cubicBezTo>
                    <a:cubicBezTo>
                      <a:pt x="30062" y="13020"/>
                      <a:pt x="29096" y="10744"/>
                      <a:pt x="27198" y="8881"/>
                    </a:cubicBezTo>
                    <a:cubicBezTo>
                      <a:pt x="25231" y="7019"/>
                      <a:pt x="22712" y="6087"/>
                      <a:pt x="19641" y="6087"/>
                    </a:cubicBezTo>
                    <a:cubicBezTo>
                      <a:pt x="16328" y="6087"/>
                      <a:pt x="13705" y="7088"/>
                      <a:pt x="11738" y="9054"/>
                    </a:cubicBezTo>
                    <a:cubicBezTo>
                      <a:pt x="9737" y="11020"/>
                      <a:pt x="8736" y="13745"/>
                      <a:pt x="8736" y="17229"/>
                    </a:cubicBezTo>
                    <a:lnTo>
                      <a:pt x="1731" y="16504"/>
                    </a:lnTo>
                    <a:cubicBezTo>
                      <a:pt x="2179" y="11296"/>
                      <a:pt x="3974" y="7329"/>
                      <a:pt x="7148" y="4569"/>
                    </a:cubicBezTo>
                    <a:cubicBezTo>
                      <a:pt x="10254" y="1844"/>
                      <a:pt x="14464" y="465"/>
                      <a:pt x="19779" y="430"/>
                    </a:cubicBezTo>
                    <a:cubicBezTo>
                      <a:pt x="25093" y="465"/>
                      <a:pt x="29337" y="1948"/>
                      <a:pt x="32443" y="4880"/>
                    </a:cubicBezTo>
                    <a:cubicBezTo>
                      <a:pt x="35549" y="7846"/>
                      <a:pt x="37102" y="11503"/>
                      <a:pt x="37136" y="15849"/>
                    </a:cubicBezTo>
                    <a:cubicBezTo>
                      <a:pt x="37102" y="18126"/>
                      <a:pt x="36653" y="20299"/>
                      <a:pt x="35756" y="22437"/>
                    </a:cubicBezTo>
                    <a:cubicBezTo>
                      <a:pt x="34859" y="24576"/>
                      <a:pt x="33340" y="26853"/>
                      <a:pt x="31235" y="29233"/>
                    </a:cubicBezTo>
                    <a:cubicBezTo>
                      <a:pt x="29096" y="31613"/>
                      <a:pt x="25576" y="34855"/>
                      <a:pt x="20710" y="38995"/>
                    </a:cubicBezTo>
                    <a:cubicBezTo>
                      <a:pt x="16569" y="42444"/>
                      <a:pt x="13947" y="44790"/>
                      <a:pt x="12773" y="46031"/>
                    </a:cubicBezTo>
                    <a:cubicBezTo>
                      <a:pt x="11600" y="47273"/>
                      <a:pt x="10634" y="48515"/>
                      <a:pt x="9909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A0BEB25A-F2EE-1FB8-374E-7528D3715466}"/>
                  </a:ext>
                </a:extLst>
              </p:cNvPr>
              <p:cNvSpPr/>
              <p:nvPr/>
            </p:nvSpPr>
            <p:spPr>
              <a:xfrm>
                <a:off x="4302430" y="5184780"/>
                <a:ext cx="36269" cy="56811"/>
              </a:xfrm>
              <a:custGeom>
                <a:avLst/>
                <a:gdLst>
                  <a:gd name="connsiteX0" fmla="*/ 415 w 36269"/>
                  <a:gd name="connsiteY0" fmla="*/ 28853 h 56811"/>
                  <a:gd name="connsiteX1" fmla="*/ 2417 w 36269"/>
                  <a:gd name="connsiteY1" fmla="*/ 12986 h 56811"/>
                  <a:gd name="connsiteX2" fmla="*/ 8456 w 36269"/>
                  <a:gd name="connsiteY2" fmla="*/ 3707 h 56811"/>
                  <a:gd name="connsiteX3" fmla="*/ 18532 w 36269"/>
                  <a:gd name="connsiteY3" fmla="*/ 430 h 56811"/>
                  <a:gd name="connsiteX4" fmla="*/ 26400 w 36269"/>
                  <a:gd name="connsiteY4" fmla="*/ 2224 h 56811"/>
                  <a:gd name="connsiteX5" fmla="*/ 31956 w 36269"/>
                  <a:gd name="connsiteY5" fmla="*/ 7432 h 56811"/>
                  <a:gd name="connsiteX6" fmla="*/ 35407 w 36269"/>
                  <a:gd name="connsiteY6" fmla="*/ 15711 h 56811"/>
                  <a:gd name="connsiteX7" fmla="*/ 36684 w 36269"/>
                  <a:gd name="connsiteY7" fmla="*/ 28853 h 56811"/>
                  <a:gd name="connsiteX8" fmla="*/ 34648 w 36269"/>
                  <a:gd name="connsiteY8" fmla="*/ 44652 h 56811"/>
                  <a:gd name="connsiteX9" fmla="*/ 28643 w 36269"/>
                  <a:gd name="connsiteY9" fmla="*/ 53965 h 56811"/>
                  <a:gd name="connsiteX10" fmla="*/ 18532 w 36269"/>
                  <a:gd name="connsiteY10" fmla="*/ 57242 h 56811"/>
                  <a:gd name="connsiteX11" fmla="*/ 5902 w 36269"/>
                  <a:gd name="connsiteY11" fmla="*/ 51447 h 56811"/>
                  <a:gd name="connsiteX12" fmla="*/ 415 w 36269"/>
                  <a:gd name="connsiteY12" fmla="*/ 28853 h 56811"/>
                  <a:gd name="connsiteX13" fmla="*/ 7420 w 36269"/>
                  <a:gd name="connsiteY13" fmla="*/ 28853 h 56811"/>
                  <a:gd name="connsiteX14" fmla="*/ 10630 w 36269"/>
                  <a:gd name="connsiteY14" fmla="*/ 47101 h 56811"/>
                  <a:gd name="connsiteX15" fmla="*/ 18532 w 36269"/>
                  <a:gd name="connsiteY15" fmla="*/ 51619 h 56811"/>
                  <a:gd name="connsiteX16" fmla="*/ 26469 w 36269"/>
                  <a:gd name="connsiteY16" fmla="*/ 47066 h 56811"/>
                  <a:gd name="connsiteX17" fmla="*/ 29678 w 36269"/>
                  <a:gd name="connsiteY17" fmla="*/ 28853 h 56811"/>
                  <a:gd name="connsiteX18" fmla="*/ 26469 w 36269"/>
                  <a:gd name="connsiteY18" fmla="*/ 10606 h 56811"/>
                  <a:gd name="connsiteX19" fmla="*/ 18463 w 36269"/>
                  <a:gd name="connsiteY19" fmla="*/ 6087 h 56811"/>
                  <a:gd name="connsiteX20" fmla="*/ 10940 w 36269"/>
                  <a:gd name="connsiteY20" fmla="*/ 10054 h 56811"/>
                  <a:gd name="connsiteX21" fmla="*/ 7420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15" y="28853"/>
                    </a:moveTo>
                    <a:cubicBezTo>
                      <a:pt x="381" y="22299"/>
                      <a:pt x="1036" y="17022"/>
                      <a:pt x="2417" y="12986"/>
                    </a:cubicBezTo>
                    <a:cubicBezTo>
                      <a:pt x="3728" y="8985"/>
                      <a:pt x="5764" y="5880"/>
                      <a:pt x="8456" y="3707"/>
                    </a:cubicBezTo>
                    <a:cubicBezTo>
                      <a:pt x="11113" y="1534"/>
                      <a:pt x="14460" y="465"/>
                      <a:pt x="18532" y="430"/>
                    </a:cubicBezTo>
                    <a:cubicBezTo>
                      <a:pt x="21500" y="465"/>
                      <a:pt x="24122" y="1051"/>
                      <a:pt x="26400" y="2224"/>
                    </a:cubicBezTo>
                    <a:cubicBezTo>
                      <a:pt x="28643" y="3431"/>
                      <a:pt x="30507" y="5156"/>
                      <a:pt x="31956" y="7432"/>
                    </a:cubicBezTo>
                    <a:cubicBezTo>
                      <a:pt x="33405" y="9709"/>
                      <a:pt x="34544" y="12469"/>
                      <a:pt x="35407" y="15711"/>
                    </a:cubicBezTo>
                    <a:cubicBezTo>
                      <a:pt x="36235" y="18954"/>
                      <a:pt x="36649" y="23334"/>
                      <a:pt x="36684" y="28853"/>
                    </a:cubicBezTo>
                    <a:cubicBezTo>
                      <a:pt x="36649" y="35373"/>
                      <a:pt x="35993" y="40650"/>
                      <a:pt x="34648" y="44652"/>
                    </a:cubicBezTo>
                    <a:cubicBezTo>
                      <a:pt x="33302" y="48687"/>
                      <a:pt x="31300" y="51792"/>
                      <a:pt x="28643" y="53965"/>
                    </a:cubicBezTo>
                    <a:cubicBezTo>
                      <a:pt x="25951" y="56138"/>
                      <a:pt x="22570" y="57207"/>
                      <a:pt x="18532" y="57242"/>
                    </a:cubicBezTo>
                    <a:cubicBezTo>
                      <a:pt x="13149" y="57207"/>
                      <a:pt x="8939" y="55310"/>
                      <a:pt x="5902" y="51447"/>
                    </a:cubicBezTo>
                    <a:cubicBezTo>
                      <a:pt x="2210" y="46859"/>
                      <a:pt x="381" y="39305"/>
                      <a:pt x="415" y="28853"/>
                    </a:cubicBezTo>
                    <a:close/>
                    <a:moveTo>
                      <a:pt x="7420" y="28853"/>
                    </a:moveTo>
                    <a:cubicBezTo>
                      <a:pt x="7420" y="37994"/>
                      <a:pt x="8490" y="44100"/>
                      <a:pt x="10630" y="47101"/>
                    </a:cubicBezTo>
                    <a:cubicBezTo>
                      <a:pt x="12769" y="50136"/>
                      <a:pt x="15392" y="51619"/>
                      <a:pt x="18532" y="51619"/>
                    </a:cubicBezTo>
                    <a:cubicBezTo>
                      <a:pt x="21672" y="51619"/>
                      <a:pt x="24329" y="50102"/>
                      <a:pt x="26469" y="47066"/>
                    </a:cubicBezTo>
                    <a:cubicBezTo>
                      <a:pt x="28608" y="44031"/>
                      <a:pt x="29678" y="37960"/>
                      <a:pt x="29678" y="28853"/>
                    </a:cubicBezTo>
                    <a:cubicBezTo>
                      <a:pt x="29678" y="19678"/>
                      <a:pt x="28608" y="13607"/>
                      <a:pt x="26469" y="10606"/>
                    </a:cubicBezTo>
                    <a:cubicBezTo>
                      <a:pt x="24329" y="7605"/>
                      <a:pt x="21638" y="6087"/>
                      <a:pt x="18463" y="6087"/>
                    </a:cubicBezTo>
                    <a:cubicBezTo>
                      <a:pt x="15288" y="6087"/>
                      <a:pt x="12804" y="7432"/>
                      <a:pt x="10940" y="10054"/>
                    </a:cubicBezTo>
                    <a:cubicBezTo>
                      <a:pt x="8594" y="13503"/>
                      <a:pt x="7420" y="19747"/>
                      <a:pt x="7420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FE75B6CA-9045-BD1D-B5EA-7F8A271915CA}"/>
                  </a:ext>
                </a:extLst>
              </p:cNvPr>
              <p:cNvSpPr/>
              <p:nvPr/>
            </p:nvSpPr>
            <p:spPr>
              <a:xfrm>
                <a:off x="4350876" y="5184780"/>
                <a:ext cx="20497" cy="55845"/>
              </a:xfrm>
              <a:custGeom>
                <a:avLst/>
                <a:gdLst>
                  <a:gd name="connsiteX0" fmla="*/ 20917 w 20497"/>
                  <a:gd name="connsiteY0" fmla="*/ 56276 h 55845"/>
                  <a:gd name="connsiteX1" fmla="*/ 14084 w 20497"/>
                  <a:gd name="connsiteY1" fmla="*/ 56276 h 55845"/>
                  <a:gd name="connsiteX2" fmla="*/ 14084 w 20497"/>
                  <a:gd name="connsiteY2" fmla="*/ 12745 h 55845"/>
                  <a:gd name="connsiteX3" fmla="*/ 7631 w 20497"/>
                  <a:gd name="connsiteY3" fmla="*/ 17470 h 55845"/>
                  <a:gd name="connsiteX4" fmla="*/ 419 w 20497"/>
                  <a:gd name="connsiteY4" fmla="*/ 20989 h 55845"/>
                  <a:gd name="connsiteX5" fmla="*/ 419 w 20497"/>
                  <a:gd name="connsiteY5" fmla="*/ 14400 h 55845"/>
                  <a:gd name="connsiteX6" fmla="*/ 10426 w 20497"/>
                  <a:gd name="connsiteY6" fmla="*/ 7881 h 55845"/>
                  <a:gd name="connsiteX7" fmla="*/ 16534 w 20497"/>
                  <a:gd name="connsiteY7" fmla="*/ 430 h 55845"/>
                  <a:gd name="connsiteX8" fmla="*/ 20917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917" y="56276"/>
                    </a:moveTo>
                    <a:lnTo>
                      <a:pt x="14084" y="56276"/>
                    </a:lnTo>
                    <a:lnTo>
                      <a:pt x="14084" y="12745"/>
                    </a:lnTo>
                    <a:cubicBezTo>
                      <a:pt x="12428" y="14331"/>
                      <a:pt x="10288" y="15883"/>
                      <a:pt x="7631" y="17470"/>
                    </a:cubicBezTo>
                    <a:cubicBezTo>
                      <a:pt x="4939" y="19057"/>
                      <a:pt x="2524" y="20230"/>
                      <a:pt x="419" y="20989"/>
                    </a:cubicBezTo>
                    <a:lnTo>
                      <a:pt x="419" y="14400"/>
                    </a:lnTo>
                    <a:cubicBezTo>
                      <a:pt x="4215" y="12641"/>
                      <a:pt x="7562" y="10468"/>
                      <a:pt x="10426" y="7881"/>
                    </a:cubicBezTo>
                    <a:cubicBezTo>
                      <a:pt x="13290" y="5328"/>
                      <a:pt x="15326" y="2845"/>
                      <a:pt x="16534" y="430"/>
                    </a:cubicBezTo>
                    <a:lnTo>
                      <a:pt x="20917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DFB11AF7-7522-4A22-C45B-B50C886E85A6}"/>
                  </a:ext>
                </a:extLst>
              </p:cNvPr>
              <p:cNvSpPr/>
              <p:nvPr/>
            </p:nvSpPr>
            <p:spPr>
              <a:xfrm>
                <a:off x="4388795" y="5184780"/>
                <a:ext cx="36683" cy="56811"/>
              </a:xfrm>
              <a:custGeom>
                <a:avLst/>
                <a:gdLst>
                  <a:gd name="connsiteX0" fmla="*/ 11019 w 36683"/>
                  <a:gd name="connsiteY0" fmla="*/ 26094 h 56811"/>
                  <a:gd name="connsiteX1" fmla="*/ 4704 w 36683"/>
                  <a:gd name="connsiteY1" fmla="*/ 21679 h 56811"/>
                  <a:gd name="connsiteX2" fmla="*/ 2668 w 36683"/>
                  <a:gd name="connsiteY2" fmla="*/ 14780 h 56811"/>
                  <a:gd name="connsiteX3" fmla="*/ 7016 w 36683"/>
                  <a:gd name="connsiteY3" fmla="*/ 4569 h 56811"/>
                  <a:gd name="connsiteX4" fmla="*/ 18645 w 36683"/>
                  <a:gd name="connsiteY4" fmla="*/ 430 h 56811"/>
                  <a:gd name="connsiteX5" fmla="*/ 30378 w 36683"/>
                  <a:gd name="connsiteY5" fmla="*/ 4673 h 56811"/>
                  <a:gd name="connsiteX6" fmla="*/ 34829 w 36683"/>
                  <a:gd name="connsiteY6" fmla="*/ 14952 h 56811"/>
                  <a:gd name="connsiteX7" fmla="*/ 32793 w 36683"/>
                  <a:gd name="connsiteY7" fmla="*/ 21679 h 56811"/>
                  <a:gd name="connsiteX8" fmla="*/ 26616 w 36683"/>
                  <a:gd name="connsiteY8" fmla="*/ 26094 h 56811"/>
                  <a:gd name="connsiteX9" fmla="*/ 34415 w 36683"/>
                  <a:gd name="connsiteY9" fmla="*/ 31509 h 56811"/>
                  <a:gd name="connsiteX10" fmla="*/ 37107 w 36683"/>
                  <a:gd name="connsiteY10" fmla="*/ 40374 h 56811"/>
                  <a:gd name="connsiteX11" fmla="*/ 32034 w 36683"/>
                  <a:gd name="connsiteY11" fmla="*/ 52378 h 56811"/>
                  <a:gd name="connsiteX12" fmla="*/ 18783 w 36683"/>
                  <a:gd name="connsiteY12" fmla="*/ 57242 h 56811"/>
                  <a:gd name="connsiteX13" fmla="*/ 5463 w 36683"/>
                  <a:gd name="connsiteY13" fmla="*/ 52378 h 56811"/>
                  <a:gd name="connsiteX14" fmla="*/ 425 w 36683"/>
                  <a:gd name="connsiteY14" fmla="*/ 40202 h 56811"/>
                  <a:gd name="connsiteX15" fmla="*/ 3185 w 36683"/>
                  <a:gd name="connsiteY15" fmla="*/ 31095 h 56811"/>
                  <a:gd name="connsiteX16" fmla="*/ 11019 w 36683"/>
                  <a:gd name="connsiteY16" fmla="*/ 26094 h 56811"/>
                  <a:gd name="connsiteX17" fmla="*/ 9673 w 36683"/>
                  <a:gd name="connsiteY17" fmla="*/ 14538 h 56811"/>
                  <a:gd name="connsiteX18" fmla="*/ 12192 w 36683"/>
                  <a:gd name="connsiteY18" fmla="*/ 20989 h 56811"/>
                  <a:gd name="connsiteX19" fmla="*/ 18818 w 36683"/>
                  <a:gd name="connsiteY19" fmla="*/ 23507 h 56811"/>
                  <a:gd name="connsiteX20" fmla="*/ 25271 w 36683"/>
                  <a:gd name="connsiteY20" fmla="*/ 21023 h 56811"/>
                  <a:gd name="connsiteX21" fmla="*/ 27790 w 36683"/>
                  <a:gd name="connsiteY21" fmla="*/ 14918 h 56811"/>
                  <a:gd name="connsiteX22" fmla="*/ 25202 w 36683"/>
                  <a:gd name="connsiteY22" fmla="*/ 8605 h 56811"/>
                  <a:gd name="connsiteX23" fmla="*/ 18749 w 36683"/>
                  <a:gd name="connsiteY23" fmla="*/ 6053 h 56811"/>
                  <a:gd name="connsiteX24" fmla="*/ 12226 w 36683"/>
                  <a:gd name="connsiteY24" fmla="*/ 8571 h 56811"/>
                  <a:gd name="connsiteX25" fmla="*/ 9673 w 36683"/>
                  <a:gd name="connsiteY25" fmla="*/ 14538 h 56811"/>
                  <a:gd name="connsiteX26" fmla="*/ 7464 w 36683"/>
                  <a:gd name="connsiteY26" fmla="*/ 40236 h 56811"/>
                  <a:gd name="connsiteX27" fmla="*/ 8845 w 36683"/>
                  <a:gd name="connsiteY27" fmla="*/ 45893 h 56811"/>
                  <a:gd name="connsiteX28" fmla="*/ 12951 w 36683"/>
                  <a:gd name="connsiteY28" fmla="*/ 50136 h 56811"/>
                  <a:gd name="connsiteX29" fmla="*/ 18852 w 36683"/>
                  <a:gd name="connsiteY29" fmla="*/ 51619 h 56811"/>
                  <a:gd name="connsiteX30" fmla="*/ 26927 w 36683"/>
                  <a:gd name="connsiteY30" fmla="*/ 48480 h 56811"/>
                  <a:gd name="connsiteX31" fmla="*/ 30136 w 36683"/>
                  <a:gd name="connsiteY31" fmla="*/ 40443 h 56811"/>
                  <a:gd name="connsiteX32" fmla="*/ 26824 w 36683"/>
                  <a:gd name="connsiteY32" fmla="*/ 32303 h 56811"/>
                  <a:gd name="connsiteX33" fmla="*/ 18610 w 36683"/>
                  <a:gd name="connsiteY33" fmla="*/ 29060 h 56811"/>
                  <a:gd name="connsiteX34" fmla="*/ 10639 w 36683"/>
                  <a:gd name="connsiteY34" fmla="*/ 32268 h 56811"/>
                  <a:gd name="connsiteX35" fmla="*/ 7464 w 36683"/>
                  <a:gd name="connsiteY35" fmla="*/ 40236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36683" h="56811">
                    <a:moveTo>
                      <a:pt x="11019" y="26094"/>
                    </a:moveTo>
                    <a:cubicBezTo>
                      <a:pt x="8154" y="25093"/>
                      <a:pt x="6049" y="23610"/>
                      <a:pt x="4704" y="21679"/>
                    </a:cubicBezTo>
                    <a:cubicBezTo>
                      <a:pt x="3323" y="19781"/>
                      <a:pt x="2668" y="17470"/>
                      <a:pt x="2668" y="14780"/>
                    </a:cubicBezTo>
                    <a:cubicBezTo>
                      <a:pt x="2668" y="10744"/>
                      <a:pt x="4117" y="7363"/>
                      <a:pt x="7016" y="4569"/>
                    </a:cubicBezTo>
                    <a:cubicBezTo>
                      <a:pt x="9914" y="1844"/>
                      <a:pt x="13779" y="465"/>
                      <a:pt x="18645" y="430"/>
                    </a:cubicBezTo>
                    <a:cubicBezTo>
                      <a:pt x="23511" y="465"/>
                      <a:pt x="27410" y="1879"/>
                      <a:pt x="30378" y="4673"/>
                    </a:cubicBezTo>
                    <a:cubicBezTo>
                      <a:pt x="33311" y="7501"/>
                      <a:pt x="34795" y="10916"/>
                      <a:pt x="34829" y="14952"/>
                    </a:cubicBezTo>
                    <a:cubicBezTo>
                      <a:pt x="34795" y="17539"/>
                      <a:pt x="34139" y="19781"/>
                      <a:pt x="32793" y="21679"/>
                    </a:cubicBezTo>
                    <a:cubicBezTo>
                      <a:pt x="31413" y="23610"/>
                      <a:pt x="29343" y="25093"/>
                      <a:pt x="26616" y="26094"/>
                    </a:cubicBezTo>
                    <a:cubicBezTo>
                      <a:pt x="30033" y="27267"/>
                      <a:pt x="32621" y="29060"/>
                      <a:pt x="34415" y="31509"/>
                    </a:cubicBezTo>
                    <a:cubicBezTo>
                      <a:pt x="36175" y="34027"/>
                      <a:pt x="37073" y="36994"/>
                      <a:pt x="37107" y="40374"/>
                    </a:cubicBezTo>
                    <a:cubicBezTo>
                      <a:pt x="37073" y="45169"/>
                      <a:pt x="35382" y="49170"/>
                      <a:pt x="32034" y="52378"/>
                    </a:cubicBezTo>
                    <a:cubicBezTo>
                      <a:pt x="28652" y="55621"/>
                      <a:pt x="24235" y="57207"/>
                      <a:pt x="18783" y="57242"/>
                    </a:cubicBezTo>
                    <a:cubicBezTo>
                      <a:pt x="13262" y="57207"/>
                      <a:pt x="8845" y="55621"/>
                      <a:pt x="5463" y="52378"/>
                    </a:cubicBezTo>
                    <a:cubicBezTo>
                      <a:pt x="2081" y="49136"/>
                      <a:pt x="390" y="45065"/>
                      <a:pt x="425" y="40202"/>
                    </a:cubicBezTo>
                    <a:cubicBezTo>
                      <a:pt x="390" y="36580"/>
                      <a:pt x="1322" y="33544"/>
                      <a:pt x="3185" y="31095"/>
                    </a:cubicBezTo>
                    <a:cubicBezTo>
                      <a:pt x="5014" y="28681"/>
                      <a:pt x="7602" y="27025"/>
                      <a:pt x="11019" y="26094"/>
                    </a:cubicBezTo>
                    <a:close/>
                    <a:moveTo>
                      <a:pt x="9673" y="14538"/>
                    </a:moveTo>
                    <a:cubicBezTo>
                      <a:pt x="9638" y="17194"/>
                      <a:pt x="10501" y="19333"/>
                      <a:pt x="12192" y="20989"/>
                    </a:cubicBezTo>
                    <a:cubicBezTo>
                      <a:pt x="13883" y="22679"/>
                      <a:pt x="16091" y="23541"/>
                      <a:pt x="18818" y="23507"/>
                    </a:cubicBezTo>
                    <a:cubicBezTo>
                      <a:pt x="21440" y="23541"/>
                      <a:pt x="23580" y="22713"/>
                      <a:pt x="25271" y="21023"/>
                    </a:cubicBezTo>
                    <a:cubicBezTo>
                      <a:pt x="26927" y="19402"/>
                      <a:pt x="27755" y="17367"/>
                      <a:pt x="27790" y="14918"/>
                    </a:cubicBezTo>
                    <a:cubicBezTo>
                      <a:pt x="27755" y="12434"/>
                      <a:pt x="26892" y="10330"/>
                      <a:pt x="25202" y="8605"/>
                    </a:cubicBezTo>
                    <a:cubicBezTo>
                      <a:pt x="23442" y="6950"/>
                      <a:pt x="21302" y="6087"/>
                      <a:pt x="18749" y="6053"/>
                    </a:cubicBezTo>
                    <a:cubicBezTo>
                      <a:pt x="16091" y="6087"/>
                      <a:pt x="13917" y="6915"/>
                      <a:pt x="12226" y="8571"/>
                    </a:cubicBezTo>
                    <a:cubicBezTo>
                      <a:pt x="10501" y="10227"/>
                      <a:pt x="9638" y="12227"/>
                      <a:pt x="9673" y="14538"/>
                    </a:cubicBezTo>
                    <a:close/>
                    <a:moveTo>
                      <a:pt x="7464" y="40236"/>
                    </a:moveTo>
                    <a:cubicBezTo>
                      <a:pt x="7430" y="42168"/>
                      <a:pt x="7878" y="44065"/>
                      <a:pt x="8845" y="45893"/>
                    </a:cubicBezTo>
                    <a:cubicBezTo>
                      <a:pt x="9742" y="47722"/>
                      <a:pt x="11122" y="49136"/>
                      <a:pt x="12951" y="50136"/>
                    </a:cubicBezTo>
                    <a:cubicBezTo>
                      <a:pt x="14780" y="51136"/>
                      <a:pt x="16747" y="51619"/>
                      <a:pt x="18852" y="51619"/>
                    </a:cubicBezTo>
                    <a:cubicBezTo>
                      <a:pt x="22096" y="51619"/>
                      <a:pt x="24787" y="50585"/>
                      <a:pt x="26927" y="48480"/>
                    </a:cubicBezTo>
                    <a:cubicBezTo>
                      <a:pt x="29032" y="46376"/>
                      <a:pt x="30102" y="43686"/>
                      <a:pt x="30136" y="40443"/>
                    </a:cubicBezTo>
                    <a:cubicBezTo>
                      <a:pt x="30102" y="37166"/>
                      <a:pt x="28998" y="34476"/>
                      <a:pt x="26824" y="32303"/>
                    </a:cubicBezTo>
                    <a:cubicBezTo>
                      <a:pt x="24615" y="30164"/>
                      <a:pt x="21889" y="29060"/>
                      <a:pt x="18610" y="29060"/>
                    </a:cubicBezTo>
                    <a:cubicBezTo>
                      <a:pt x="15401" y="29060"/>
                      <a:pt x="12744" y="30130"/>
                      <a:pt x="10639" y="32268"/>
                    </a:cubicBezTo>
                    <a:cubicBezTo>
                      <a:pt x="8499" y="34407"/>
                      <a:pt x="7430" y="37063"/>
                      <a:pt x="7464" y="402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aphic 2">
              <a:extLst>
                <a:ext uri="{FF2B5EF4-FFF2-40B4-BE49-F238E27FC236}">
                  <a16:creationId xmlns:a16="http://schemas.microsoft.com/office/drawing/2014/main" id="{01C14D71-F942-14B2-8E4A-4F456304B8BA}"/>
                </a:ext>
              </a:extLst>
            </p:cNvPr>
            <p:cNvGrpSpPr/>
            <p:nvPr/>
          </p:nvGrpSpPr>
          <p:grpSpPr>
            <a:xfrm>
              <a:off x="5911680" y="5623574"/>
              <a:ext cx="218121" cy="74118"/>
              <a:chOff x="4498296" y="5184780"/>
              <a:chExt cx="167189" cy="56811"/>
            </a:xfrm>
          </p:grpSpPr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952E5FAC-6A84-2C69-936A-E2C4B701F63B}"/>
                  </a:ext>
                </a:extLst>
              </p:cNvPr>
              <p:cNvSpPr/>
              <p:nvPr/>
            </p:nvSpPr>
            <p:spPr>
              <a:xfrm>
                <a:off x="4498296" y="5184780"/>
                <a:ext cx="36796" cy="55845"/>
              </a:xfrm>
              <a:custGeom>
                <a:avLst/>
                <a:gdLst>
                  <a:gd name="connsiteX0" fmla="*/ 37233 w 36796"/>
                  <a:gd name="connsiteY0" fmla="*/ 49722 h 55845"/>
                  <a:gd name="connsiteX1" fmla="*/ 37233 w 36796"/>
                  <a:gd name="connsiteY1" fmla="*/ 56276 h 55845"/>
                  <a:gd name="connsiteX2" fmla="*/ 446 w 36796"/>
                  <a:gd name="connsiteY2" fmla="*/ 56276 h 55845"/>
                  <a:gd name="connsiteX3" fmla="*/ 1240 w 36796"/>
                  <a:gd name="connsiteY3" fmla="*/ 51516 h 55845"/>
                  <a:gd name="connsiteX4" fmla="*/ 5726 w 36796"/>
                  <a:gd name="connsiteY4" fmla="*/ 44134 h 55845"/>
                  <a:gd name="connsiteX5" fmla="*/ 14699 w 36796"/>
                  <a:gd name="connsiteY5" fmla="*/ 35718 h 55845"/>
                  <a:gd name="connsiteX6" fmla="*/ 26949 w 36796"/>
                  <a:gd name="connsiteY6" fmla="*/ 23921 h 55845"/>
                  <a:gd name="connsiteX7" fmla="*/ 30124 w 36796"/>
                  <a:gd name="connsiteY7" fmla="*/ 15711 h 55845"/>
                  <a:gd name="connsiteX8" fmla="*/ 27225 w 36796"/>
                  <a:gd name="connsiteY8" fmla="*/ 8881 h 55845"/>
                  <a:gd name="connsiteX9" fmla="*/ 19668 w 36796"/>
                  <a:gd name="connsiteY9" fmla="*/ 6087 h 55845"/>
                  <a:gd name="connsiteX10" fmla="*/ 11765 w 36796"/>
                  <a:gd name="connsiteY10" fmla="*/ 9054 h 55845"/>
                  <a:gd name="connsiteX11" fmla="*/ 8763 w 36796"/>
                  <a:gd name="connsiteY11" fmla="*/ 17229 h 55845"/>
                  <a:gd name="connsiteX12" fmla="*/ 1758 w 36796"/>
                  <a:gd name="connsiteY12" fmla="*/ 16504 h 55845"/>
                  <a:gd name="connsiteX13" fmla="*/ 7176 w 36796"/>
                  <a:gd name="connsiteY13" fmla="*/ 4569 h 55845"/>
                  <a:gd name="connsiteX14" fmla="*/ 19806 w 36796"/>
                  <a:gd name="connsiteY14" fmla="*/ 430 h 55845"/>
                  <a:gd name="connsiteX15" fmla="*/ 32470 w 36796"/>
                  <a:gd name="connsiteY15" fmla="*/ 4880 h 55845"/>
                  <a:gd name="connsiteX16" fmla="*/ 37164 w 36796"/>
                  <a:gd name="connsiteY16" fmla="*/ 15849 h 55845"/>
                  <a:gd name="connsiteX17" fmla="*/ 35783 w 36796"/>
                  <a:gd name="connsiteY17" fmla="*/ 22437 h 55845"/>
                  <a:gd name="connsiteX18" fmla="*/ 31263 w 36796"/>
                  <a:gd name="connsiteY18" fmla="*/ 29233 h 55845"/>
                  <a:gd name="connsiteX19" fmla="*/ 20737 w 36796"/>
                  <a:gd name="connsiteY19" fmla="*/ 38995 h 55845"/>
                  <a:gd name="connsiteX20" fmla="*/ 12800 w 36796"/>
                  <a:gd name="connsiteY20" fmla="*/ 46031 h 55845"/>
                  <a:gd name="connsiteX21" fmla="*/ 9936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33" y="49722"/>
                    </a:moveTo>
                    <a:lnTo>
                      <a:pt x="37233" y="56276"/>
                    </a:lnTo>
                    <a:lnTo>
                      <a:pt x="446" y="56276"/>
                    </a:lnTo>
                    <a:cubicBezTo>
                      <a:pt x="377" y="54620"/>
                      <a:pt x="654" y="53034"/>
                      <a:pt x="1240" y="51516"/>
                    </a:cubicBezTo>
                    <a:cubicBezTo>
                      <a:pt x="2172" y="49032"/>
                      <a:pt x="3656" y="46583"/>
                      <a:pt x="5726" y="44134"/>
                    </a:cubicBezTo>
                    <a:cubicBezTo>
                      <a:pt x="7762" y="41720"/>
                      <a:pt x="10764" y="38926"/>
                      <a:pt x="14699" y="35718"/>
                    </a:cubicBezTo>
                    <a:cubicBezTo>
                      <a:pt x="20737" y="30785"/>
                      <a:pt x="24809" y="26853"/>
                      <a:pt x="26949" y="23921"/>
                    </a:cubicBezTo>
                    <a:cubicBezTo>
                      <a:pt x="29019" y="21058"/>
                      <a:pt x="30089" y="18298"/>
                      <a:pt x="30124" y="15711"/>
                    </a:cubicBezTo>
                    <a:cubicBezTo>
                      <a:pt x="30089" y="13020"/>
                      <a:pt x="29123" y="10744"/>
                      <a:pt x="27225" y="8881"/>
                    </a:cubicBezTo>
                    <a:cubicBezTo>
                      <a:pt x="25258" y="7019"/>
                      <a:pt x="22739" y="6087"/>
                      <a:pt x="19668" y="6087"/>
                    </a:cubicBezTo>
                    <a:cubicBezTo>
                      <a:pt x="16355" y="6087"/>
                      <a:pt x="13732" y="7088"/>
                      <a:pt x="11765" y="9054"/>
                    </a:cubicBezTo>
                    <a:cubicBezTo>
                      <a:pt x="9764" y="11020"/>
                      <a:pt x="8763" y="13745"/>
                      <a:pt x="8763" y="17229"/>
                    </a:cubicBezTo>
                    <a:lnTo>
                      <a:pt x="1758" y="16504"/>
                    </a:lnTo>
                    <a:cubicBezTo>
                      <a:pt x="2206" y="11296"/>
                      <a:pt x="4001" y="7329"/>
                      <a:pt x="7176" y="4569"/>
                    </a:cubicBezTo>
                    <a:cubicBezTo>
                      <a:pt x="10281" y="1844"/>
                      <a:pt x="14491" y="465"/>
                      <a:pt x="19806" y="430"/>
                    </a:cubicBezTo>
                    <a:cubicBezTo>
                      <a:pt x="25120" y="465"/>
                      <a:pt x="29365" y="1948"/>
                      <a:pt x="32470" y="4880"/>
                    </a:cubicBezTo>
                    <a:cubicBezTo>
                      <a:pt x="35576" y="7846"/>
                      <a:pt x="37129" y="11503"/>
                      <a:pt x="37164" y="15849"/>
                    </a:cubicBezTo>
                    <a:cubicBezTo>
                      <a:pt x="37129" y="18126"/>
                      <a:pt x="36680" y="20299"/>
                      <a:pt x="35783" y="22437"/>
                    </a:cubicBezTo>
                    <a:cubicBezTo>
                      <a:pt x="34886" y="24576"/>
                      <a:pt x="33368" y="26853"/>
                      <a:pt x="31263" y="29233"/>
                    </a:cubicBezTo>
                    <a:cubicBezTo>
                      <a:pt x="29123" y="31613"/>
                      <a:pt x="25603" y="34855"/>
                      <a:pt x="20737" y="38995"/>
                    </a:cubicBezTo>
                    <a:cubicBezTo>
                      <a:pt x="16596" y="42444"/>
                      <a:pt x="13974" y="44790"/>
                      <a:pt x="12800" y="46031"/>
                    </a:cubicBezTo>
                    <a:cubicBezTo>
                      <a:pt x="11627" y="47273"/>
                      <a:pt x="10661" y="48515"/>
                      <a:pt x="9936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C9F3069-D88D-18E3-CB0D-5057187DBC45}"/>
                  </a:ext>
                </a:extLst>
              </p:cNvPr>
              <p:cNvSpPr/>
              <p:nvPr/>
            </p:nvSpPr>
            <p:spPr>
              <a:xfrm>
                <a:off x="4542436" y="5184780"/>
                <a:ext cx="36269" cy="56811"/>
              </a:xfrm>
              <a:custGeom>
                <a:avLst/>
                <a:gdLst>
                  <a:gd name="connsiteX0" fmla="*/ 442 w 36269"/>
                  <a:gd name="connsiteY0" fmla="*/ 28853 h 56811"/>
                  <a:gd name="connsiteX1" fmla="*/ 2444 w 36269"/>
                  <a:gd name="connsiteY1" fmla="*/ 12986 h 56811"/>
                  <a:gd name="connsiteX2" fmla="*/ 8483 w 36269"/>
                  <a:gd name="connsiteY2" fmla="*/ 3707 h 56811"/>
                  <a:gd name="connsiteX3" fmla="*/ 18559 w 36269"/>
                  <a:gd name="connsiteY3" fmla="*/ 430 h 56811"/>
                  <a:gd name="connsiteX4" fmla="*/ 26427 w 36269"/>
                  <a:gd name="connsiteY4" fmla="*/ 2224 h 56811"/>
                  <a:gd name="connsiteX5" fmla="*/ 31983 w 36269"/>
                  <a:gd name="connsiteY5" fmla="*/ 7432 h 56811"/>
                  <a:gd name="connsiteX6" fmla="*/ 35434 w 36269"/>
                  <a:gd name="connsiteY6" fmla="*/ 15711 h 56811"/>
                  <a:gd name="connsiteX7" fmla="*/ 36711 w 36269"/>
                  <a:gd name="connsiteY7" fmla="*/ 28853 h 56811"/>
                  <a:gd name="connsiteX8" fmla="*/ 34675 w 36269"/>
                  <a:gd name="connsiteY8" fmla="*/ 44652 h 56811"/>
                  <a:gd name="connsiteX9" fmla="*/ 28670 w 36269"/>
                  <a:gd name="connsiteY9" fmla="*/ 53965 h 56811"/>
                  <a:gd name="connsiteX10" fmla="*/ 18559 w 36269"/>
                  <a:gd name="connsiteY10" fmla="*/ 57242 h 56811"/>
                  <a:gd name="connsiteX11" fmla="*/ 5929 w 36269"/>
                  <a:gd name="connsiteY11" fmla="*/ 51447 h 56811"/>
                  <a:gd name="connsiteX12" fmla="*/ 442 w 36269"/>
                  <a:gd name="connsiteY12" fmla="*/ 28853 h 56811"/>
                  <a:gd name="connsiteX13" fmla="*/ 7448 w 36269"/>
                  <a:gd name="connsiteY13" fmla="*/ 28853 h 56811"/>
                  <a:gd name="connsiteX14" fmla="*/ 10657 w 36269"/>
                  <a:gd name="connsiteY14" fmla="*/ 47101 h 56811"/>
                  <a:gd name="connsiteX15" fmla="*/ 18559 w 36269"/>
                  <a:gd name="connsiteY15" fmla="*/ 51619 h 56811"/>
                  <a:gd name="connsiteX16" fmla="*/ 26496 w 36269"/>
                  <a:gd name="connsiteY16" fmla="*/ 47066 h 56811"/>
                  <a:gd name="connsiteX17" fmla="*/ 29705 w 36269"/>
                  <a:gd name="connsiteY17" fmla="*/ 28853 h 56811"/>
                  <a:gd name="connsiteX18" fmla="*/ 26496 w 36269"/>
                  <a:gd name="connsiteY18" fmla="*/ 10606 h 56811"/>
                  <a:gd name="connsiteX19" fmla="*/ 18490 w 36269"/>
                  <a:gd name="connsiteY19" fmla="*/ 6087 h 56811"/>
                  <a:gd name="connsiteX20" fmla="*/ 10967 w 36269"/>
                  <a:gd name="connsiteY20" fmla="*/ 10054 h 56811"/>
                  <a:gd name="connsiteX21" fmla="*/ 7448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42" y="28853"/>
                    </a:moveTo>
                    <a:cubicBezTo>
                      <a:pt x="408" y="22299"/>
                      <a:pt x="1063" y="17022"/>
                      <a:pt x="2444" y="12986"/>
                    </a:cubicBezTo>
                    <a:cubicBezTo>
                      <a:pt x="3755" y="8985"/>
                      <a:pt x="5791" y="5880"/>
                      <a:pt x="8483" y="3707"/>
                    </a:cubicBezTo>
                    <a:cubicBezTo>
                      <a:pt x="11140" y="1534"/>
                      <a:pt x="14487" y="465"/>
                      <a:pt x="18559" y="430"/>
                    </a:cubicBezTo>
                    <a:cubicBezTo>
                      <a:pt x="21527" y="465"/>
                      <a:pt x="24150" y="1051"/>
                      <a:pt x="26427" y="2224"/>
                    </a:cubicBezTo>
                    <a:cubicBezTo>
                      <a:pt x="28670" y="3431"/>
                      <a:pt x="30534" y="5156"/>
                      <a:pt x="31983" y="7432"/>
                    </a:cubicBezTo>
                    <a:cubicBezTo>
                      <a:pt x="33432" y="9709"/>
                      <a:pt x="34571" y="12469"/>
                      <a:pt x="35434" y="15711"/>
                    </a:cubicBezTo>
                    <a:cubicBezTo>
                      <a:pt x="36262" y="18954"/>
                      <a:pt x="36676" y="23334"/>
                      <a:pt x="36711" y="28853"/>
                    </a:cubicBezTo>
                    <a:cubicBezTo>
                      <a:pt x="36676" y="35373"/>
                      <a:pt x="36020" y="40650"/>
                      <a:pt x="34675" y="44652"/>
                    </a:cubicBezTo>
                    <a:cubicBezTo>
                      <a:pt x="33329" y="48687"/>
                      <a:pt x="31327" y="51792"/>
                      <a:pt x="28670" y="53965"/>
                    </a:cubicBezTo>
                    <a:cubicBezTo>
                      <a:pt x="25979" y="56138"/>
                      <a:pt x="22597" y="57207"/>
                      <a:pt x="18559" y="57242"/>
                    </a:cubicBezTo>
                    <a:cubicBezTo>
                      <a:pt x="13176" y="57207"/>
                      <a:pt x="8966" y="55310"/>
                      <a:pt x="5929" y="51447"/>
                    </a:cubicBezTo>
                    <a:cubicBezTo>
                      <a:pt x="2237" y="46859"/>
                      <a:pt x="408" y="39305"/>
                      <a:pt x="442" y="28853"/>
                    </a:cubicBezTo>
                    <a:close/>
                    <a:moveTo>
                      <a:pt x="7448" y="28853"/>
                    </a:moveTo>
                    <a:cubicBezTo>
                      <a:pt x="7448" y="37994"/>
                      <a:pt x="8517" y="44100"/>
                      <a:pt x="10657" y="47101"/>
                    </a:cubicBezTo>
                    <a:cubicBezTo>
                      <a:pt x="12796" y="50136"/>
                      <a:pt x="15419" y="51619"/>
                      <a:pt x="18559" y="51619"/>
                    </a:cubicBezTo>
                    <a:cubicBezTo>
                      <a:pt x="21700" y="51619"/>
                      <a:pt x="24357" y="50102"/>
                      <a:pt x="26496" y="47066"/>
                    </a:cubicBezTo>
                    <a:cubicBezTo>
                      <a:pt x="28636" y="44031"/>
                      <a:pt x="29705" y="37960"/>
                      <a:pt x="29705" y="28853"/>
                    </a:cubicBezTo>
                    <a:cubicBezTo>
                      <a:pt x="29705" y="19678"/>
                      <a:pt x="28636" y="13607"/>
                      <a:pt x="26496" y="10606"/>
                    </a:cubicBezTo>
                    <a:cubicBezTo>
                      <a:pt x="24357" y="7605"/>
                      <a:pt x="21665" y="6087"/>
                      <a:pt x="18490" y="6087"/>
                    </a:cubicBezTo>
                    <a:cubicBezTo>
                      <a:pt x="15315" y="6087"/>
                      <a:pt x="12831" y="7432"/>
                      <a:pt x="10967" y="10054"/>
                    </a:cubicBezTo>
                    <a:cubicBezTo>
                      <a:pt x="8621" y="13503"/>
                      <a:pt x="7448" y="19747"/>
                      <a:pt x="7448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DA454358-0179-49F6-72CB-CCD7E9321600}"/>
                  </a:ext>
                </a:extLst>
              </p:cNvPr>
              <p:cNvSpPr/>
              <p:nvPr/>
            </p:nvSpPr>
            <p:spPr>
              <a:xfrm>
                <a:off x="4590883" y="5184780"/>
                <a:ext cx="20497" cy="55845"/>
              </a:xfrm>
              <a:custGeom>
                <a:avLst/>
                <a:gdLst>
                  <a:gd name="connsiteX0" fmla="*/ 20944 w 20497"/>
                  <a:gd name="connsiteY0" fmla="*/ 56276 h 55845"/>
                  <a:gd name="connsiteX1" fmla="*/ 14111 w 20497"/>
                  <a:gd name="connsiteY1" fmla="*/ 56276 h 55845"/>
                  <a:gd name="connsiteX2" fmla="*/ 14111 w 20497"/>
                  <a:gd name="connsiteY2" fmla="*/ 12745 h 55845"/>
                  <a:gd name="connsiteX3" fmla="*/ 7658 w 20497"/>
                  <a:gd name="connsiteY3" fmla="*/ 17470 h 55845"/>
                  <a:gd name="connsiteX4" fmla="*/ 446 w 20497"/>
                  <a:gd name="connsiteY4" fmla="*/ 20989 h 55845"/>
                  <a:gd name="connsiteX5" fmla="*/ 446 w 20497"/>
                  <a:gd name="connsiteY5" fmla="*/ 14400 h 55845"/>
                  <a:gd name="connsiteX6" fmla="*/ 10453 w 20497"/>
                  <a:gd name="connsiteY6" fmla="*/ 7881 h 55845"/>
                  <a:gd name="connsiteX7" fmla="*/ 16561 w 20497"/>
                  <a:gd name="connsiteY7" fmla="*/ 430 h 55845"/>
                  <a:gd name="connsiteX8" fmla="*/ 20944 w 20497"/>
                  <a:gd name="connsiteY8" fmla="*/ 430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7" h="55845">
                    <a:moveTo>
                      <a:pt x="20944" y="56276"/>
                    </a:moveTo>
                    <a:lnTo>
                      <a:pt x="14111" y="56276"/>
                    </a:lnTo>
                    <a:lnTo>
                      <a:pt x="14111" y="12745"/>
                    </a:lnTo>
                    <a:cubicBezTo>
                      <a:pt x="12455" y="14331"/>
                      <a:pt x="10315" y="15883"/>
                      <a:pt x="7658" y="17470"/>
                    </a:cubicBezTo>
                    <a:cubicBezTo>
                      <a:pt x="4966" y="19057"/>
                      <a:pt x="2551" y="20230"/>
                      <a:pt x="446" y="20989"/>
                    </a:cubicBezTo>
                    <a:lnTo>
                      <a:pt x="446" y="14400"/>
                    </a:lnTo>
                    <a:cubicBezTo>
                      <a:pt x="4242" y="12641"/>
                      <a:pt x="7589" y="10468"/>
                      <a:pt x="10453" y="7881"/>
                    </a:cubicBezTo>
                    <a:cubicBezTo>
                      <a:pt x="13318" y="5328"/>
                      <a:pt x="15354" y="2845"/>
                      <a:pt x="16561" y="430"/>
                    </a:cubicBezTo>
                    <a:lnTo>
                      <a:pt x="20944" y="430"/>
                    </a:ln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1C814F79-87EB-83F5-D21D-BB5A9D08D3A5}"/>
                  </a:ext>
                </a:extLst>
              </p:cNvPr>
              <p:cNvSpPr/>
              <p:nvPr/>
            </p:nvSpPr>
            <p:spPr>
              <a:xfrm>
                <a:off x="4628906" y="5184780"/>
                <a:ext cx="36579" cy="56811"/>
              </a:xfrm>
              <a:custGeom>
                <a:avLst/>
                <a:gdLst>
                  <a:gd name="connsiteX0" fmla="*/ 1452 w 36579"/>
                  <a:gd name="connsiteY0" fmla="*/ 43410 h 56811"/>
                  <a:gd name="connsiteX1" fmla="*/ 8043 w 36579"/>
                  <a:gd name="connsiteY1" fmla="*/ 42789 h 56811"/>
                  <a:gd name="connsiteX2" fmla="*/ 11218 w 36579"/>
                  <a:gd name="connsiteY2" fmla="*/ 49550 h 56811"/>
                  <a:gd name="connsiteX3" fmla="*/ 17257 w 36579"/>
                  <a:gd name="connsiteY3" fmla="*/ 51619 h 56811"/>
                  <a:gd name="connsiteX4" fmla="*/ 22778 w 36579"/>
                  <a:gd name="connsiteY4" fmla="*/ 50171 h 56811"/>
                  <a:gd name="connsiteX5" fmla="*/ 26678 w 36579"/>
                  <a:gd name="connsiteY5" fmla="*/ 46307 h 56811"/>
                  <a:gd name="connsiteX6" fmla="*/ 29197 w 36579"/>
                  <a:gd name="connsiteY6" fmla="*/ 39822 h 56811"/>
                  <a:gd name="connsiteX7" fmla="*/ 30232 w 36579"/>
                  <a:gd name="connsiteY7" fmla="*/ 31475 h 56811"/>
                  <a:gd name="connsiteX8" fmla="*/ 30198 w 36579"/>
                  <a:gd name="connsiteY8" fmla="*/ 30095 h 56811"/>
                  <a:gd name="connsiteX9" fmla="*/ 24607 w 36579"/>
                  <a:gd name="connsiteY9" fmla="*/ 35407 h 56811"/>
                  <a:gd name="connsiteX10" fmla="*/ 16912 w 36579"/>
                  <a:gd name="connsiteY10" fmla="*/ 37408 h 56811"/>
                  <a:gd name="connsiteX11" fmla="*/ 5213 w 36579"/>
                  <a:gd name="connsiteY11" fmla="*/ 32406 h 56811"/>
                  <a:gd name="connsiteX12" fmla="*/ 451 w 36579"/>
                  <a:gd name="connsiteY12" fmla="*/ 19195 h 56811"/>
                  <a:gd name="connsiteX13" fmla="*/ 5421 w 36579"/>
                  <a:gd name="connsiteY13" fmla="*/ 5604 h 56811"/>
                  <a:gd name="connsiteX14" fmla="*/ 17947 w 36579"/>
                  <a:gd name="connsiteY14" fmla="*/ 430 h 56811"/>
                  <a:gd name="connsiteX15" fmla="*/ 27851 w 36579"/>
                  <a:gd name="connsiteY15" fmla="*/ 3362 h 56811"/>
                  <a:gd name="connsiteX16" fmla="*/ 34684 w 36579"/>
                  <a:gd name="connsiteY16" fmla="*/ 11675 h 56811"/>
                  <a:gd name="connsiteX17" fmla="*/ 37030 w 36579"/>
                  <a:gd name="connsiteY17" fmla="*/ 27336 h 56811"/>
                  <a:gd name="connsiteX18" fmla="*/ 34718 w 36579"/>
                  <a:gd name="connsiteY18" fmla="*/ 44307 h 56811"/>
                  <a:gd name="connsiteX19" fmla="*/ 27816 w 36579"/>
                  <a:gd name="connsiteY19" fmla="*/ 53930 h 56811"/>
                  <a:gd name="connsiteX20" fmla="*/ 17084 w 36579"/>
                  <a:gd name="connsiteY20" fmla="*/ 57242 h 56811"/>
                  <a:gd name="connsiteX21" fmla="*/ 6421 w 36579"/>
                  <a:gd name="connsiteY21" fmla="*/ 53620 h 56811"/>
                  <a:gd name="connsiteX22" fmla="*/ 1452 w 36579"/>
                  <a:gd name="connsiteY22" fmla="*/ 43410 h 56811"/>
                  <a:gd name="connsiteX23" fmla="*/ 29438 w 36579"/>
                  <a:gd name="connsiteY23" fmla="*/ 18850 h 56811"/>
                  <a:gd name="connsiteX24" fmla="*/ 26298 w 36579"/>
                  <a:gd name="connsiteY24" fmla="*/ 9537 h 56811"/>
                  <a:gd name="connsiteX25" fmla="*/ 18775 w 36579"/>
                  <a:gd name="connsiteY25" fmla="*/ 6087 h 56811"/>
                  <a:gd name="connsiteX26" fmla="*/ 10838 w 36579"/>
                  <a:gd name="connsiteY26" fmla="*/ 9813 h 56811"/>
                  <a:gd name="connsiteX27" fmla="*/ 7457 w 36579"/>
                  <a:gd name="connsiteY27" fmla="*/ 19436 h 56811"/>
                  <a:gd name="connsiteX28" fmla="*/ 10666 w 36579"/>
                  <a:gd name="connsiteY28" fmla="*/ 28060 h 56811"/>
                  <a:gd name="connsiteX29" fmla="*/ 18568 w 36579"/>
                  <a:gd name="connsiteY29" fmla="*/ 31371 h 56811"/>
                  <a:gd name="connsiteX30" fmla="*/ 26367 w 36579"/>
                  <a:gd name="connsiteY30" fmla="*/ 28060 h 56811"/>
                  <a:gd name="connsiteX31" fmla="*/ 29438 w 36579"/>
                  <a:gd name="connsiteY31" fmla="*/ 18850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6579" h="56811">
                    <a:moveTo>
                      <a:pt x="1452" y="43410"/>
                    </a:moveTo>
                    <a:lnTo>
                      <a:pt x="8043" y="42789"/>
                    </a:lnTo>
                    <a:cubicBezTo>
                      <a:pt x="8561" y="45928"/>
                      <a:pt x="9631" y="48170"/>
                      <a:pt x="11218" y="49550"/>
                    </a:cubicBezTo>
                    <a:cubicBezTo>
                      <a:pt x="12771" y="50929"/>
                      <a:pt x="14772" y="51619"/>
                      <a:pt x="17257" y="51619"/>
                    </a:cubicBezTo>
                    <a:cubicBezTo>
                      <a:pt x="19327" y="51619"/>
                      <a:pt x="21191" y="51136"/>
                      <a:pt x="22778" y="50171"/>
                    </a:cubicBezTo>
                    <a:cubicBezTo>
                      <a:pt x="24366" y="49205"/>
                      <a:pt x="25642" y="47928"/>
                      <a:pt x="26678" y="46307"/>
                    </a:cubicBezTo>
                    <a:cubicBezTo>
                      <a:pt x="27644" y="44721"/>
                      <a:pt x="28507" y="42547"/>
                      <a:pt x="29197" y="39822"/>
                    </a:cubicBezTo>
                    <a:cubicBezTo>
                      <a:pt x="29887" y="37097"/>
                      <a:pt x="30232" y="34338"/>
                      <a:pt x="30232" y="31475"/>
                    </a:cubicBezTo>
                    <a:cubicBezTo>
                      <a:pt x="30232" y="31199"/>
                      <a:pt x="30198" y="30716"/>
                      <a:pt x="30198" y="30095"/>
                    </a:cubicBezTo>
                    <a:cubicBezTo>
                      <a:pt x="28817" y="32303"/>
                      <a:pt x="26954" y="34096"/>
                      <a:pt x="24607" y="35407"/>
                    </a:cubicBezTo>
                    <a:cubicBezTo>
                      <a:pt x="22192" y="36787"/>
                      <a:pt x="19638" y="37442"/>
                      <a:pt x="16912" y="37408"/>
                    </a:cubicBezTo>
                    <a:cubicBezTo>
                      <a:pt x="12288" y="37442"/>
                      <a:pt x="8388" y="35787"/>
                      <a:pt x="5213" y="32406"/>
                    </a:cubicBezTo>
                    <a:cubicBezTo>
                      <a:pt x="2004" y="29095"/>
                      <a:pt x="417" y="24680"/>
                      <a:pt x="451" y="19195"/>
                    </a:cubicBezTo>
                    <a:cubicBezTo>
                      <a:pt x="417" y="13572"/>
                      <a:pt x="2073" y="9054"/>
                      <a:pt x="5421" y="5604"/>
                    </a:cubicBezTo>
                    <a:cubicBezTo>
                      <a:pt x="8733" y="2189"/>
                      <a:pt x="12909" y="465"/>
                      <a:pt x="17947" y="430"/>
                    </a:cubicBezTo>
                    <a:cubicBezTo>
                      <a:pt x="21536" y="465"/>
                      <a:pt x="24849" y="1430"/>
                      <a:pt x="27851" y="3362"/>
                    </a:cubicBezTo>
                    <a:cubicBezTo>
                      <a:pt x="30853" y="5328"/>
                      <a:pt x="33131" y="8088"/>
                      <a:pt x="34684" y="11675"/>
                    </a:cubicBezTo>
                    <a:cubicBezTo>
                      <a:pt x="36237" y="15297"/>
                      <a:pt x="36996" y="20540"/>
                      <a:pt x="37030" y="27336"/>
                    </a:cubicBezTo>
                    <a:cubicBezTo>
                      <a:pt x="36996" y="34476"/>
                      <a:pt x="36237" y="40133"/>
                      <a:pt x="34718" y="44307"/>
                    </a:cubicBezTo>
                    <a:cubicBezTo>
                      <a:pt x="33165" y="48549"/>
                      <a:pt x="30853" y="51757"/>
                      <a:pt x="27816" y="53930"/>
                    </a:cubicBezTo>
                    <a:cubicBezTo>
                      <a:pt x="24745" y="56138"/>
                      <a:pt x="21191" y="57207"/>
                      <a:pt x="17084" y="57242"/>
                    </a:cubicBezTo>
                    <a:cubicBezTo>
                      <a:pt x="12736" y="57207"/>
                      <a:pt x="9182" y="56035"/>
                      <a:pt x="6421" y="53620"/>
                    </a:cubicBezTo>
                    <a:cubicBezTo>
                      <a:pt x="3661" y="51205"/>
                      <a:pt x="2004" y="47791"/>
                      <a:pt x="1452" y="43410"/>
                    </a:cubicBezTo>
                    <a:close/>
                    <a:moveTo>
                      <a:pt x="29438" y="18850"/>
                    </a:moveTo>
                    <a:cubicBezTo>
                      <a:pt x="29404" y="14987"/>
                      <a:pt x="28369" y="11882"/>
                      <a:pt x="26298" y="9537"/>
                    </a:cubicBezTo>
                    <a:cubicBezTo>
                      <a:pt x="24193" y="7260"/>
                      <a:pt x="21674" y="6087"/>
                      <a:pt x="18775" y="6087"/>
                    </a:cubicBezTo>
                    <a:cubicBezTo>
                      <a:pt x="15704" y="6087"/>
                      <a:pt x="13047" y="7329"/>
                      <a:pt x="10838" y="9813"/>
                    </a:cubicBezTo>
                    <a:cubicBezTo>
                      <a:pt x="8561" y="12296"/>
                      <a:pt x="7457" y="15504"/>
                      <a:pt x="7457" y="19436"/>
                    </a:cubicBezTo>
                    <a:cubicBezTo>
                      <a:pt x="7457" y="22989"/>
                      <a:pt x="8526" y="25887"/>
                      <a:pt x="10666" y="28060"/>
                    </a:cubicBezTo>
                    <a:cubicBezTo>
                      <a:pt x="12805" y="30302"/>
                      <a:pt x="15428" y="31406"/>
                      <a:pt x="18568" y="31371"/>
                    </a:cubicBezTo>
                    <a:cubicBezTo>
                      <a:pt x="21709" y="31406"/>
                      <a:pt x="24297" y="30302"/>
                      <a:pt x="26367" y="28060"/>
                    </a:cubicBezTo>
                    <a:cubicBezTo>
                      <a:pt x="28369" y="25887"/>
                      <a:pt x="29404" y="22817"/>
                      <a:pt x="29438" y="188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aphic 2">
              <a:extLst>
                <a:ext uri="{FF2B5EF4-FFF2-40B4-BE49-F238E27FC236}">
                  <a16:creationId xmlns:a16="http://schemas.microsoft.com/office/drawing/2014/main" id="{1C4C80FE-7E1B-B1EA-24F0-BF8047B83DEA}"/>
                </a:ext>
              </a:extLst>
            </p:cNvPr>
            <p:cNvGrpSpPr/>
            <p:nvPr/>
          </p:nvGrpSpPr>
          <p:grpSpPr>
            <a:xfrm>
              <a:off x="6224802" y="5623574"/>
              <a:ext cx="217717" cy="74118"/>
              <a:chOff x="4738302" y="5184780"/>
              <a:chExt cx="166879" cy="56811"/>
            </a:xfrm>
          </p:grpSpPr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90E1A0E5-720A-ED31-BE5A-83A6002A4A7F}"/>
                  </a:ext>
                </a:extLst>
              </p:cNvPr>
              <p:cNvSpPr/>
              <p:nvPr/>
            </p:nvSpPr>
            <p:spPr>
              <a:xfrm>
                <a:off x="4738302" y="5184780"/>
                <a:ext cx="36796" cy="55845"/>
              </a:xfrm>
              <a:custGeom>
                <a:avLst/>
                <a:gdLst>
                  <a:gd name="connsiteX0" fmla="*/ 37260 w 36796"/>
                  <a:gd name="connsiteY0" fmla="*/ 49722 h 55845"/>
                  <a:gd name="connsiteX1" fmla="*/ 37260 w 36796"/>
                  <a:gd name="connsiteY1" fmla="*/ 56276 h 55845"/>
                  <a:gd name="connsiteX2" fmla="*/ 474 w 36796"/>
                  <a:gd name="connsiteY2" fmla="*/ 56276 h 55845"/>
                  <a:gd name="connsiteX3" fmla="*/ 1267 w 36796"/>
                  <a:gd name="connsiteY3" fmla="*/ 51516 h 55845"/>
                  <a:gd name="connsiteX4" fmla="*/ 5753 w 36796"/>
                  <a:gd name="connsiteY4" fmla="*/ 44134 h 55845"/>
                  <a:gd name="connsiteX5" fmla="*/ 14726 w 36796"/>
                  <a:gd name="connsiteY5" fmla="*/ 35718 h 55845"/>
                  <a:gd name="connsiteX6" fmla="*/ 26976 w 36796"/>
                  <a:gd name="connsiteY6" fmla="*/ 23921 h 55845"/>
                  <a:gd name="connsiteX7" fmla="*/ 30151 w 36796"/>
                  <a:gd name="connsiteY7" fmla="*/ 15711 h 55845"/>
                  <a:gd name="connsiteX8" fmla="*/ 27252 w 36796"/>
                  <a:gd name="connsiteY8" fmla="*/ 8881 h 55845"/>
                  <a:gd name="connsiteX9" fmla="*/ 19695 w 36796"/>
                  <a:gd name="connsiteY9" fmla="*/ 6087 h 55845"/>
                  <a:gd name="connsiteX10" fmla="*/ 11792 w 36796"/>
                  <a:gd name="connsiteY10" fmla="*/ 9054 h 55845"/>
                  <a:gd name="connsiteX11" fmla="*/ 8790 w 36796"/>
                  <a:gd name="connsiteY11" fmla="*/ 17229 h 55845"/>
                  <a:gd name="connsiteX12" fmla="*/ 1785 w 36796"/>
                  <a:gd name="connsiteY12" fmla="*/ 16504 h 55845"/>
                  <a:gd name="connsiteX13" fmla="*/ 7203 w 36796"/>
                  <a:gd name="connsiteY13" fmla="*/ 4569 h 55845"/>
                  <a:gd name="connsiteX14" fmla="*/ 19833 w 36796"/>
                  <a:gd name="connsiteY14" fmla="*/ 430 h 55845"/>
                  <a:gd name="connsiteX15" fmla="*/ 32497 w 36796"/>
                  <a:gd name="connsiteY15" fmla="*/ 4880 h 55845"/>
                  <a:gd name="connsiteX16" fmla="*/ 37191 w 36796"/>
                  <a:gd name="connsiteY16" fmla="*/ 15849 h 55845"/>
                  <a:gd name="connsiteX17" fmla="*/ 35810 w 36796"/>
                  <a:gd name="connsiteY17" fmla="*/ 22437 h 55845"/>
                  <a:gd name="connsiteX18" fmla="*/ 31290 w 36796"/>
                  <a:gd name="connsiteY18" fmla="*/ 29233 h 55845"/>
                  <a:gd name="connsiteX19" fmla="*/ 20765 w 36796"/>
                  <a:gd name="connsiteY19" fmla="*/ 38995 h 55845"/>
                  <a:gd name="connsiteX20" fmla="*/ 12828 w 36796"/>
                  <a:gd name="connsiteY20" fmla="*/ 46031 h 55845"/>
                  <a:gd name="connsiteX21" fmla="*/ 996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60" y="49722"/>
                    </a:moveTo>
                    <a:lnTo>
                      <a:pt x="37260" y="56276"/>
                    </a:lnTo>
                    <a:lnTo>
                      <a:pt x="474" y="56276"/>
                    </a:lnTo>
                    <a:cubicBezTo>
                      <a:pt x="405" y="54620"/>
                      <a:pt x="681" y="53034"/>
                      <a:pt x="1267" y="51516"/>
                    </a:cubicBezTo>
                    <a:cubicBezTo>
                      <a:pt x="2199" y="49032"/>
                      <a:pt x="3683" y="46583"/>
                      <a:pt x="5753" y="44134"/>
                    </a:cubicBezTo>
                    <a:cubicBezTo>
                      <a:pt x="7789" y="41720"/>
                      <a:pt x="10792" y="38926"/>
                      <a:pt x="14726" y="35718"/>
                    </a:cubicBezTo>
                    <a:cubicBezTo>
                      <a:pt x="20765" y="30785"/>
                      <a:pt x="24837" y="26853"/>
                      <a:pt x="26976" y="23921"/>
                    </a:cubicBezTo>
                    <a:cubicBezTo>
                      <a:pt x="29047" y="21058"/>
                      <a:pt x="30116" y="18298"/>
                      <a:pt x="30151" y="15711"/>
                    </a:cubicBezTo>
                    <a:cubicBezTo>
                      <a:pt x="30116" y="13020"/>
                      <a:pt x="29150" y="10744"/>
                      <a:pt x="27252" y="8881"/>
                    </a:cubicBezTo>
                    <a:cubicBezTo>
                      <a:pt x="25285" y="7019"/>
                      <a:pt x="22766" y="6087"/>
                      <a:pt x="19695" y="6087"/>
                    </a:cubicBezTo>
                    <a:cubicBezTo>
                      <a:pt x="16382" y="6087"/>
                      <a:pt x="13759" y="7088"/>
                      <a:pt x="11792" y="9054"/>
                    </a:cubicBezTo>
                    <a:cubicBezTo>
                      <a:pt x="9791" y="11020"/>
                      <a:pt x="8790" y="13745"/>
                      <a:pt x="8790" y="17229"/>
                    </a:cubicBezTo>
                    <a:lnTo>
                      <a:pt x="1785" y="16504"/>
                    </a:lnTo>
                    <a:cubicBezTo>
                      <a:pt x="2234" y="11296"/>
                      <a:pt x="4028" y="7329"/>
                      <a:pt x="7203" y="4569"/>
                    </a:cubicBezTo>
                    <a:cubicBezTo>
                      <a:pt x="10309" y="1844"/>
                      <a:pt x="14519" y="465"/>
                      <a:pt x="19833" y="430"/>
                    </a:cubicBezTo>
                    <a:cubicBezTo>
                      <a:pt x="25147" y="465"/>
                      <a:pt x="29392" y="1948"/>
                      <a:pt x="32497" y="4880"/>
                    </a:cubicBezTo>
                    <a:cubicBezTo>
                      <a:pt x="35603" y="7846"/>
                      <a:pt x="37156" y="11503"/>
                      <a:pt x="37191" y="15849"/>
                    </a:cubicBezTo>
                    <a:cubicBezTo>
                      <a:pt x="37156" y="18126"/>
                      <a:pt x="36708" y="20299"/>
                      <a:pt x="35810" y="22437"/>
                    </a:cubicBezTo>
                    <a:cubicBezTo>
                      <a:pt x="34913" y="24576"/>
                      <a:pt x="33395" y="26853"/>
                      <a:pt x="31290" y="29233"/>
                    </a:cubicBezTo>
                    <a:cubicBezTo>
                      <a:pt x="29150" y="31613"/>
                      <a:pt x="25630" y="34855"/>
                      <a:pt x="20765" y="38995"/>
                    </a:cubicBezTo>
                    <a:cubicBezTo>
                      <a:pt x="16624" y="42444"/>
                      <a:pt x="14001" y="44790"/>
                      <a:pt x="12828" y="46031"/>
                    </a:cubicBezTo>
                    <a:cubicBezTo>
                      <a:pt x="11654" y="47273"/>
                      <a:pt x="10688" y="48515"/>
                      <a:pt x="996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5CF2581-A9E1-FA43-3E10-0DE66C0F8E96}"/>
                  </a:ext>
                </a:extLst>
              </p:cNvPr>
              <p:cNvSpPr/>
              <p:nvPr/>
            </p:nvSpPr>
            <p:spPr>
              <a:xfrm>
                <a:off x="4782443" y="5184780"/>
                <a:ext cx="36269" cy="56811"/>
              </a:xfrm>
              <a:custGeom>
                <a:avLst/>
                <a:gdLst>
                  <a:gd name="connsiteX0" fmla="*/ 469 w 36269"/>
                  <a:gd name="connsiteY0" fmla="*/ 28853 h 56811"/>
                  <a:gd name="connsiteX1" fmla="*/ 2471 w 36269"/>
                  <a:gd name="connsiteY1" fmla="*/ 12986 h 56811"/>
                  <a:gd name="connsiteX2" fmla="*/ 8510 w 36269"/>
                  <a:gd name="connsiteY2" fmla="*/ 3707 h 56811"/>
                  <a:gd name="connsiteX3" fmla="*/ 18586 w 36269"/>
                  <a:gd name="connsiteY3" fmla="*/ 430 h 56811"/>
                  <a:gd name="connsiteX4" fmla="*/ 26454 w 36269"/>
                  <a:gd name="connsiteY4" fmla="*/ 2224 h 56811"/>
                  <a:gd name="connsiteX5" fmla="*/ 32010 w 36269"/>
                  <a:gd name="connsiteY5" fmla="*/ 7432 h 56811"/>
                  <a:gd name="connsiteX6" fmla="*/ 35461 w 36269"/>
                  <a:gd name="connsiteY6" fmla="*/ 15711 h 56811"/>
                  <a:gd name="connsiteX7" fmla="*/ 36738 w 36269"/>
                  <a:gd name="connsiteY7" fmla="*/ 28853 h 56811"/>
                  <a:gd name="connsiteX8" fmla="*/ 34702 w 36269"/>
                  <a:gd name="connsiteY8" fmla="*/ 44652 h 56811"/>
                  <a:gd name="connsiteX9" fmla="*/ 28697 w 36269"/>
                  <a:gd name="connsiteY9" fmla="*/ 53965 h 56811"/>
                  <a:gd name="connsiteX10" fmla="*/ 18586 w 36269"/>
                  <a:gd name="connsiteY10" fmla="*/ 57242 h 56811"/>
                  <a:gd name="connsiteX11" fmla="*/ 5956 w 36269"/>
                  <a:gd name="connsiteY11" fmla="*/ 51447 h 56811"/>
                  <a:gd name="connsiteX12" fmla="*/ 469 w 36269"/>
                  <a:gd name="connsiteY12" fmla="*/ 28853 h 56811"/>
                  <a:gd name="connsiteX13" fmla="*/ 7475 w 36269"/>
                  <a:gd name="connsiteY13" fmla="*/ 28853 h 56811"/>
                  <a:gd name="connsiteX14" fmla="*/ 10684 w 36269"/>
                  <a:gd name="connsiteY14" fmla="*/ 47101 h 56811"/>
                  <a:gd name="connsiteX15" fmla="*/ 18586 w 36269"/>
                  <a:gd name="connsiteY15" fmla="*/ 51619 h 56811"/>
                  <a:gd name="connsiteX16" fmla="*/ 26523 w 36269"/>
                  <a:gd name="connsiteY16" fmla="*/ 47066 h 56811"/>
                  <a:gd name="connsiteX17" fmla="*/ 29733 w 36269"/>
                  <a:gd name="connsiteY17" fmla="*/ 28853 h 56811"/>
                  <a:gd name="connsiteX18" fmla="*/ 26523 w 36269"/>
                  <a:gd name="connsiteY18" fmla="*/ 10606 h 56811"/>
                  <a:gd name="connsiteX19" fmla="*/ 18517 w 36269"/>
                  <a:gd name="connsiteY19" fmla="*/ 6087 h 56811"/>
                  <a:gd name="connsiteX20" fmla="*/ 10994 w 36269"/>
                  <a:gd name="connsiteY20" fmla="*/ 10054 h 56811"/>
                  <a:gd name="connsiteX21" fmla="*/ 7475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69" y="28853"/>
                    </a:moveTo>
                    <a:cubicBezTo>
                      <a:pt x="435" y="22299"/>
                      <a:pt x="1091" y="17022"/>
                      <a:pt x="2471" y="12986"/>
                    </a:cubicBezTo>
                    <a:cubicBezTo>
                      <a:pt x="3782" y="8985"/>
                      <a:pt x="5818" y="5880"/>
                      <a:pt x="8510" y="3707"/>
                    </a:cubicBezTo>
                    <a:cubicBezTo>
                      <a:pt x="11167" y="1534"/>
                      <a:pt x="14514" y="465"/>
                      <a:pt x="18586" y="430"/>
                    </a:cubicBezTo>
                    <a:cubicBezTo>
                      <a:pt x="21554" y="465"/>
                      <a:pt x="24177" y="1051"/>
                      <a:pt x="26454" y="2224"/>
                    </a:cubicBezTo>
                    <a:cubicBezTo>
                      <a:pt x="28697" y="3431"/>
                      <a:pt x="30561" y="5156"/>
                      <a:pt x="32010" y="7432"/>
                    </a:cubicBezTo>
                    <a:cubicBezTo>
                      <a:pt x="33460" y="9709"/>
                      <a:pt x="34598" y="12469"/>
                      <a:pt x="35461" y="15711"/>
                    </a:cubicBezTo>
                    <a:cubicBezTo>
                      <a:pt x="36289" y="18954"/>
                      <a:pt x="36703" y="23334"/>
                      <a:pt x="36738" y="28853"/>
                    </a:cubicBezTo>
                    <a:cubicBezTo>
                      <a:pt x="36703" y="35373"/>
                      <a:pt x="36048" y="40650"/>
                      <a:pt x="34702" y="44652"/>
                    </a:cubicBezTo>
                    <a:cubicBezTo>
                      <a:pt x="33356" y="48687"/>
                      <a:pt x="31355" y="51792"/>
                      <a:pt x="28697" y="53965"/>
                    </a:cubicBezTo>
                    <a:cubicBezTo>
                      <a:pt x="26006" y="56138"/>
                      <a:pt x="22624" y="57207"/>
                      <a:pt x="18586" y="57242"/>
                    </a:cubicBezTo>
                    <a:cubicBezTo>
                      <a:pt x="13203" y="57207"/>
                      <a:pt x="8993" y="55310"/>
                      <a:pt x="5956" y="51447"/>
                    </a:cubicBezTo>
                    <a:cubicBezTo>
                      <a:pt x="2264" y="46859"/>
                      <a:pt x="435" y="39305"/>
                      <a:pt x="469" y="28853"/>
                    </a:cubicBezTo>
                    <a:close/>
                    <a:moveTo>
                      <a:pt x="7475" y="28853"/>
                    </a:moveTo>
                    <a:cubicBezTo>
                      <a:pt x="7475" y="37994"/>
                      <a:pt x="8544" y="44100"/>
                      <a:pt x="10684" y="47101"/>
                    </a:cubicBezTo>
                    <a:cubicBezTo>
                      <a:pt x="12823" y="50136"/>
                      <a:pt x="15446" y="51619"/>
                      <a:pt x="18586" y="51619"/>
                    </a:cubicBezTo>
                    <a:cubicBezTo>
                      <a:pt x="21727" y="51619"/>
                      <a:pt x="24384" y="50102"/>
                      <a:pt x="26523" y="47066"/>
                    </a:cubicBezTo>
                    <a:cubicBezTo>
                      <a:pt x="28663" y="44031"/>
                      <a:pt x="29733" y="37960"/>
                      <a:pt x="29733" y="28853"/>
                    </a:cubicBezTo>
                    <a:cubicBezTo>
                      <a:pt x="29733" y="19678"/>
                      <a:pt x="28663" y="13607"/>
                      <a:pt x="26523" y="10606"/>
                    </a:cubicBezTo>
                    <a:cubicBezTo>
                      <a:pt x="24384" y="7605"/>
                      <a:pt x="21692" y="6087"/>
                      <a:pt x="18517" y="6087"/>
                    </a:cubicBezTo>
                    <a:cubicBezTo>
                      <a:pt x="15343" y="6087"/>
                      <a:pt x="12858" y="7432"/>
                      <a:pt x="10994" y="10054"/>
                    </a:cubicBezTo>
                    <a:cubicBezTo>
                      <a:pt x="8648" y="13503"/>
                      <a:pt x="7475" y="19747"/>
                      <a:pt x="7475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A405D106-426D-632B-1F79-17295830A020}"/>
                  </a:ext>
                </a:extLst>
              </p:cNvPr>
              <p:cNvSpPr/>
              <p:nvPr/>
            </p:nvSpPr>
            <p:spPr>
              <a:xfrm>
                <a:off x="4824771" y="5184780"/>
                <a:ext cx="36796" cy="55845"/>
              </a:xfrm>
              <a:custGeom>
                <a:avLst/>
                <a:gdLst>
                  <a:gd name="connsiteX0" fmla="*/ 37269 w 36796"/>
                  <a:gd name="connsiteY0" fmla="*/ 49722 h 55845"/>
                  <a:gd name="connsiteX1" fmla="*/ 37269 w 36796"/>
                  <a:gd name="connsiteY1" fmla="*/ 56276 h 55845"/>
                  <a:gd name="connsiteX2" fmla="*/ 483 w 36796"/>
                  <a:gd name="connsiteY2" fmla="*/ 56276 h 55845"/>
                  <a:gd name="connsiteX3" fmla="*/ 1277 w 36796"/>
                  <a:gd name="connsiteY3" fmla="*/ 51516 h 55845"/>
                  <a:gd name="connsiteX4" fmla="*/ 5763 w 36796"/>
                  <a:gd name="connsiteY4" fmla="*/ 44134 h 55845"/>
                  <a:gd name="connsiteX5" fmla="*/ 14735 w 36796"/>
                  <a:gd name="connsiteY5" fmla="*/ 35718 h 55845"/>
                  <a:gd name="connsiteX6" fmla="*/ 26986 w 36796"/>
                  <a:gd name="connsiteY6" fmla="*/ 23921 h 55845"/>
                  <a:gd name="connsiteX7" fmla="*/ 30161 w 36796"/>
                  <a:gd name="connsiteY7" fmla="*/ 15711 h 55845"/>
                  <a:gd name="connsiteX8" fmla="*/ 27262 w 36796"/>
                  <a:gd name="connsiteY8" fmla="*/ 8881 h 55845"/>
                  <a:gd name="connsiteX9" fmla="*/ 19705 w 36796"/>
                  <a:gd name="connsiteY9" fmla="*/ 6087 h 55845"/>
                  <a:gd name="connsiteX10" fmla="*/ 11802 w 36796"/>
                  <a:gd name="connsiteY10" fmla="*/ 9054 h 55845"/>
                  <a:gd name="connsiteX11" fmla="*/ 8800 w 36796"/>
                  <a:gd name="connsiteY11" fmla="*/ 17229 h 55845"/>
                  <a:gd name="connsiteX12" fmla="*/ 1795 w 36796"/>
                  <a:gd name="connsiteY12" fmla="*/ 16504 h 55845"/>
                  <a:gd name="connsiteX13" fmla="*/ 7213 w 36796"/>
                  <a:gd name="connsiteY13" fmla="*/ 4569 h 55845"/>
                  <a:gd name="connsiteX14" fmla="*/ 19843 w 36796"/>
                  <a:gd name="connsiteY14" fmla="*/ 430 h 55845"/>
                  <a:gd name="connsiteX15" fmla="*/ 32507 w 36796"/>
                  <a:gd name="connsiteY15" fmla="*/ 4880 h 55845"/>
                  <a:gd name="connsiteX16" fmla="*/ 37200 w 36796"/>
                  <a:gd name="connsiteY16" fmla="*/ 15849 h 55845"/>
                  <a:gd name="connsiteX17" fmla="*/ 35820 w 36796"/>
                  <a:gd name="connsiteY17" fmla="*/ 22437 h 55845"/>
                  <a:gd name="connsiteX18" fmla="*/ 31300 w 36796"/>
                  <a:gd name="connsiteY18" fmla="*/ 29233 h 55845"/>
                  <a:gd name="connsiteX19" fmla="*/ 20774 w 36796"/>
                  <a:gd name="connsiteY19" fmla="*/ 38995 h 55845"/>
                  <a:gd name="connsiteX20" fmla="*/ 12837 w 36796"/>
                  <a:gd name="connsiteY20" fmla="*/ 46031 h 55845"/>
                  <a:gd name="connsiteX21" fmla="*/ 9973 w 36796"/>
                  <a:gd name="connsiteY21" fmla="*/ 49722 h 558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796" h="55845">
                    <a:moveTo>
                      <a:pt x="37269" y="49722"/>
                    </a:moveTo>
                    <a:lnTo>
                      <a:pt x="37269" y="56276"/>
                    </a:lnTo>
                    <a:lnTo>
                      <a:pt x="483" y="56276"/>
                    </a:lnTo>
                    <a:cubicBezTo>
                      <a:pt x="414" y="54620"/>
                      <a:pt x="690" y="53034"/>
                      <a:pt x="1277" y="51516"/>
                    </a:cubicBezTo>
                    <a:cubicBezTo>
                      <a:pt x="2209" y="49032"/>
                      <a:pt x="3693" y="46583"/>
                      <a:pt x="5763" y="44134"/>
                    </a:cubicBezTo>
                    <a:cubicBezTo>
                      <a:pt x="7799" y="41720"/>
                      <a:pt x="10801" y="38926"/>
                      <a:pt x="14735" y="35718"/>
                    </a:cubicBezTo>
                    <a:cubicBezTo>
                      <a:pt x="20774" y="30785"/>
                      <a:pt x="24846" y="26853"/>
                      <a:pt x="26986" y="23921"/>
                    </a:cubicBezTo>
                    <a:cubicBezTo>
                      <a:pt x="29056" y="21058"/>
                      <a:pt x="30126" y="18298"/>
                      <a:pt x="30161" y="15711"/>
                    </a:cubicBezTo>
                    <a:cubicBezTo>
                      <a:pt x="30126" y="13020"/>
                      <a:pt x="29160" y="10744"/>
                      <a:pt x="27262" y="8881"/>
                    </a:cubicBezTo>
                    <a:cubicBezTo>
                      <a:pt x="25295" y="7019"/>
                      <a:pt x="22776" y="6087"/>
                      <a:pt x="19705" y="6087"/>
                    </a:cubicBezTo>
                    <a:cubicBezTo>
                      <a:pt x="16392" y="6087"/>
                      <a:pt x="13769" y="7088"/>
                      <a:pt x="11802" y="9054"/>
                    </a:cubicBezTo>
                    <a:cubicBezTo>
                      <a:pt x="9801" y="11020"/>
                      <a:pt x="8800" y="13745"/>
                      <a:pt x="8800" y="17229"/>
                    </a:cubicBezTo>
                    <a:lnTo>
                      <a:pt x="1795" y="16504"/>
                    </a:lnTo>
                    <a:cubicBezTo>
                      <a:pt x="2243" y="11296"/>
                      <a:pt x="4038" y="7329"/>
                      <a:pt x="7213" y="4569"/>
                    </a:cubicBezTo>
                    <a:cubicBezTo>
                      <a:pt x="10318" y="1844"/>
                      <a:pt x="14528" y="465"/>
                      <a:pt x="19843" y="430"/>
                    </a:cubicBezTo>
                    <a:cubicBezTo>
                      <a:pt x="25157" y="465"/>
                      <a:pt x="29402" y="1948"/>
                      <a:pt x="32507" y="4880"/>
                    </a:cubicBezTo>
                    <a:cubicBezTo>
                      <a:pt x="35613" y="7846"/>
                      <a:pt x="37166" y="11503"/>
                      <a:pt x="37200" y="15849"/>
                    </a:cubicBezTo>
                    <a:cubicBezTo>
                      <a:pt x="37166" y="18126"/>
                      <a:pt x="36717" y="20299"/>
                      <a:pt x="35820" y="22437"/>
                    </a:cubicBezTo>
                    <a:cubicBezTo>
                      <a:pt x="34923" y="24576"/>
                      <a:pt x="33405" y="26853"/>
                      <a:pt x="31300" y="29233"/>
                    </a:cubicBezTo>
                    <a:cubicBezTo>
                      <a:pt x="29160" y="31613"/>
                      <a:pt x="25640" y="34855"/>
                      <a:pt x="20774" y="38995"/>
                    </a:cubicBezTo>
                    <a:cubicBezTo>
                      <a:pt x="16633" y="42444"/>
                      <a:pt x="14011" y="44790"/>
                      <a:pt x="12837" y="46031"/>
                    </a:cubicBezTo>
                    <a:cubicBezTo>
                      <a:pt x="11664" y="47273"/>
                      <a:pt x="10698" y="48515"/>
                      <a:pt x="9973" y="497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A264E38-348A-D153-1C9A-6ADCB30D6EC6}"/>
                  </a:ext>
                </a:extLst>
              </p:cNvPr>
              <p:cNvSpPr/>
              <p:nvPr/>
            </p:nvSpPr>
            <p:spPr>
              <a:xfrm>
                <a:off x="4868912" y="5184780"/>
                <a:ext cx="36269" cy="56811"/>
              </a:xfrm>
              <a:custGeom>
                <a:avLst/>
                <a:gdLst>
                  <a:gd name="connsiteX0" fmla="*/ 479 w 36269"/>
                  <a:gd name="connsiteY0" fmla="*/ 28853 h 56811"/>
                  <a:gd name="connsiteX1" fmla="*/ 2481 w 36269"/>
                  <a:gd name="connsiteY1" fmla="*/ 12986 h 56811"/>
                  <a:gd name="connsiteX2" fmla="*/ 8520 w 36269"/>
                  <a:gd name="connsiteY2" fmla="*/ 3707 h 56811"/>
                  <a:gd name="connsiteX3" fmla="*/ 18596 w 36269"/>
                  <a:gd name="connsiteY3" fmla="*/ 430 h 56811"/>
                  <a:gd name="connsiteX4" fmla="*/ 26464 w 36269"/>
                  <a:gd name="connsiteY4" fmla="*/ 2224 h 56811"/>
                  <a:gd name="connsiteX5" fmla="*/ 32020 w 36269"/>
                  <a:gd name="connsiteY5" fmla="*/ 7432 h 56811"/>
                  <a:gd name="connsiteX6" fmla="*/ 35471 w 36269"/>
                  <a:gd name="connsiteY6" fmla="*/ 15711 h 56811"/>
                  <a:gd name="connsiteX7" fmla="*/ 36748 w 36269"/>
                  <a:gd name="connsiteY7" fmla="*/ 28853 h 56811"/>
                  <a:gd name="connsiteX8" fmla="*/ 34712 w 36269"/>
                  <a:gd name="connsiteY8" fmla="*/ 44652 h 56811"/>
                  <a:gd name="connsiteX9" fmla="*/ 28707 w 36269"/>
                  <a:gd name="connsiteY9" fmla="*/ 53965 h 56811"/>
                  <a:gd name="connsiteX10" fmla="*/ 18596 w 36269"/>
                  <a:gd name="connsiteY10" fmla="*/ 57242 h 56811"/>
                  <a:gd name="connsiteX11" fmla="*/ 5966 w 36269"/>
                  <a:gd name="connsiteY11" fmla="*/ 51447 h 56811"/>
                  <a:gd name="connsiteX12" fmla="*/ 479 w 36269"/>
                  <a:gd name="connsiteY12" fmla="*/ 28853 h 56811"/>
                  <a:gd name="connsiteX13" fmla="*/ 7484 w 36269"/>
                  <a:gd name="connsiteY13" fmla="*/ 28853 h 56811"/>
                  <a:gd name="connsiteX14" fmla="*/ 10694 w 36269"/>
                  <a:gd name="connsiteY14" fmla="*/ 47101 h 56811"/>
                  <a:gd name="connsiteX15" fmla="*/ 18596 w 36269"/>
                  <a:gd name="connsiteY15" fmla="*/ 51619 h 56811"/>
                  <a:gd name="connsiteX16" fmla="*/ 26533 w 36269"/>
                  <a:gd name="connsiteY16" fmla="*/ 47066 h 56811"/>
                  <a:gd name="connsiteX17" fmla="*/ 29742 w 36269"/>
                  <a:gd name="connsiteY17" fmla="*/ 28853 h 56811"/>
                  <a:gd name="connsiteX18" fmla="*/ 26533 w 36269"/>
                  <a:gd name="connsiteY18" fmla="*/ 10606 h 56811"/>
                  <a:gd name="connsiteX19" fmla="*/ 18527 w 36269"/>
                  <a:gd name="connsiteY19" fmla="*/ 6087 h 56811"/>
                  <a:gd name="connsiteX20" fmla="*/ 11004 w 36269"/>
                  <a:gd name="connsiteY20" fmla="*/ 10054 h 56811"/>
                  <a:gd name="connsiteX21" fmla="*/ 7484 w 36269"/>
                  <a:gd name="connsiteY21" fmla="*/ 28853 h 56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6269" h="56811">
                    <a:moveTo>
                      <a:pt x="479" y="28853"/>
                    </a:moveTo>
                    <a:cubicBezTo>
                      <a:pt x="445" y="22299"/>
                      <a:pt x="1100" y="17022"/>
                      <a:pt x="2481" y="12986"/>
                    </a:cubicBezTo>
                    <a:cubicBezTo>
                      <a:pt x="3792" y="8985"/>
                      <a:pt x="5828" y="5880"/>
                      <a:pt x="8520" y="3707"/>
                    </a:cubicBezTo>
                    <a:cubicBezTo>
                      <a:pt x="11177" y="1534"/>
                      <a:pt x="14524" y="465"/>
                      <a:pt x="18596" y="430"/>
                    </a:cubicBezTo>
                    <a:cubicBezTo>
                      <a:pt x="21564" y="465"/>
                      <a:pt x="24187" y="1051"/>
                      <a:pt x="26464" y="2224"/>
                    </a:cubicBezTo>
                    <a:cubicBezTo>
                      <a:pt x="28707" y="3431"/>
                      <a:pt x="30571" y="5156"/>
                      <a:pt x="32020" y="7432"/>
                    </a:cubicBezTo>
                    <a:cubicBezTo>
                      <a:pt x="33469" y="9709"/>
                      <a:pt x="34608" y="12469"/>
                      <a:pt x="35471" y="15711"/>
                    </a:cubicBezTo>
                    <a:cubicBezTo>
                      <a:pt x="36299" y="18954"/>
                      <a:pt x="36713" y="23334"/>
                      <a:pt x="36748" y="28853"/>
                    </a:cubicBezTo>
                    <a:cubicBezTo>
                      <a:pt x="36713" y="35373"/>
                      <a:pt x="36057" y="40650"/>
                      <a:pt x="34712" y="44652"/>
                    </a:cubicBezTo>
                    <a:cubicBezTo>
                      <a:pt x="33366" y="48687"/>
                      <a:pt x="31364" y="51792"/>
                      <a:pt x="28707" y="53965"/>
                    </a:cubicBezTo>
                    <a:cubicBezTo>
                      <a:pt x="26015" y="56138"/>
                      <a:pt x="22634" y="57207"/>
                      <a:pt x="18596" y="57242"/>
                    </a:cubicBezTo>
                    <a:cubicBezTo>
                      <a:pt x="13213" y="57207"/>
                      <a:pt x="9003" y="55310"/>
                      <a:pt x="5966" y="51447"/>
                    </a:cubicBezTo>
                    <a:cubicBezTo>
                      <a:pt x="2274" y="46859"/>
                      <a:pt x="445" y="39305"/>
                      <a:pt x="479" y="28853"/>
                    </a:cubicBezTo>
                    <a:close/>
                    <a:moveTo>
                      <a:pt x="7484" y="28853"/>
                    </a:moveTo>
                    <a:cubicBezTo>
                      <a:pt x="7484" y="37994"/>
                      <a:pt x="8554" y="44100"/>
                      <a:pt x="10694" y="47101"/>
                    </a:cubicBezTo>
                    <a:cubicBezTo>
                      <a:pt x="12833" y="50136"/>
                      <a:pt x="15456" y="51619"/>
                      <a:pt x="18596" y="51619"/>
                    </a:cubicBezTo>
                    <a:cubicBezTo>
                      <a:pt x="21736" y="51619"/>
                      <a:pt x="24394" y="50102"/>
                      <a:pt x="26533" y="47066"/>
                    </a:cubicBezTo>
                    <a:cubicBezTo>
                      <a:pt x="28673" y="44031"/>
                      <a:pt x="29742" y="37960"/>
                      <a:pt x="29742" y="28853"/>
                    </a:cubicBezTo>
                    <a:cubicBezTo>
                      <a:pt x="29742" y="19678"/>
                      <a:pt x="28673" y="13607"/>
                      <a:pt x="26533" y="10606"/>
                    </a:cubicBezTo>
                    <a:cubicBezTo>
                      <a:pt x="24394" y="7605"/>
                      <a:pt x="21702" y="6087"/>
                      <a:pt x="18527" y="6087"/>
                    </a:cubicBezTo>
                    <a:cubicBezTo>
                      <a:pt x="15352" y="6087"/>
                      <a:pt x="12868" y="7432"/>
                      <a:pt x="11004" y="10054"/>
                    </a:cubicBezTo>
                    <a:cubicBezTo>
                      <a:pt x="8658" y="13503"/>
                      <a:pt x="7484" y="19747"/>
                      <a:pt x="7484" y="288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88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528A7DC-1BCA-0FC1-B4BD-0ED6A367DA92}"/>
                </a:ext>
              </a:extLst>
            </p:cNvPr>
            <p:cNvSpPr/>
            <p:nvPr/>
          </p:nvSpPr>
          <p:spPr>
            <a:xfrm>
              <a:off x="6521910" y="2731100"/>
              <a:ext cx="1201167" cy="1115286"/>
            </a:xfrm>
            <a:custGeom>
              <a:avLst/>
              <a:gdLst>
                <a:gd name="connsiteX0" fmla="*/ 0 w 920688"/>
                <a:gd name="connsiteY0" fmla="*/ 854861 h 854861"/>
                <a:gd name="connsiteX1" fmla="*/ 920688 w 920688"/>
                <a:gd name="connsiteY1" fmla="*/ 854861 h 854861"/>
                <a:gd name="connsiteX2" fmla="*/ 920688 w 920688"/>
                <a:gd name="connsiteY2" fmla="*/ 0 h 854861"/>
                <a:gd name="connsiteX3" fmla="*/ 0 w 920688"/>
                <a:gd name="connsiteY3" fmla="*/ 0 h 85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0688" h="854861">
                  <a:moveTo>
                    <a:pt x="0" y="854861"/>
                  </a:moveTo>
                  <a:lnTo>
                    <a:pt x="920688" y="854861"/>
                  </a:lnTo>
                  <a:lnTo>
                    <a:pt x="92068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A28036F-E155-F101-D608-7A5701BA10F2}"/>
                </a:ext>
              </a:extLst>
            </p:cNvPr>
            <p:cNvSpPr/>
            <p:nvPr/>
          </p:nvSpPr>
          <p:spPr>
            <a:xfrm>
              <a:off x="6593265" y="2995129"/>
              <a:ext cx="182827" cy="182750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4B3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F364768-8466-C521-B55D-09C31CF87965}"/>
                </a:ext>
              </a:extLst>
            </p:cNvPr>
            <p:cNvSpPr/>
            <p:nvPr/>
          </p:nvSpPr>
          <p:spPr>
            <a:xfrm>
              <a:off x="6593265" y="3194216"/>
              <a:ext cx="182827" cy="182750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BBD5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5AA6FA6-F01E-56F5-4D33-EDD323193AAB}"/>
                </a:ext>
              </a:extLst>
            </p:cNvPr>
            <p:cNvSpPr/>
            <p:nvPr/>
          </p:nvSpPr>
          <p:spPr>
            <a:xfrm>
              <a:off x="6593265" y="3393258"/>
              <a:ext cx="182827" cy="182762"/>
            </a:xfrm>
            <a:custGeom>
              <a:avLst/>
              <a:gdLst>
                <a:gd name="connsiteX0" fmla="*/ 0 w 140136"/>
                <a:gd name="connsiteY0" fmla="*/ 140087 h 140086"/>
                <a:gd name="connsiteX1" fmla="*/ 140136 w 140136"/>
                <a:gd name="connsiteY1" fmla="*/ 140087 h 140086"/>
                <a:gd name="connsiteX2" fmla="*/ 140136 w 140136"/>
                <a:gd name="connsiteY2" fmla="*/ 0 h 140086"/>
                <a:gd name="connsiteX3" fmla="*/ 0 w 140136"/>
                <a:gd name="connsiteY3" fmla="*/ 0 h 14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86">
                  <a:moveTo>
                    <a:pt x="0" y="140087"/>
                  </a:moveTo>
                  <a:lnTo>
                    <a:pt x="140136" y="140087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087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1790EB6-169E-F55A-8D47-F894D4A4CE3B}"/>
                </a:ext>
              </a:extLst>
            </p:cNvPr>
            <p:cNvSpPr/>
            <p:nvPr/>
          </p:nvSpPr>
          <p:spPr>
            <a:xfrm>
              <a:off x="6593265" y="3592357"/>
              <a:ext cx="182827" cy="182750"/>
            </a:xfrm>
            <a:custGeom>
              <a:avLst/>
              <a:gdLst>
                <a:gd name="connsiteX0" fmla="*/ 0 w 140136"/>
                <a:gd name="connsiteY0" fmla="*/ 140078 h 140077"/>
                <a:gd name="connsiteX1" fmla="*/ 140136 w 140136"/>
                <a:gd name="connsiteY1" fmla="*/ 140078 h 140077"/>
                <a:gd name="connsiteX2" fmla="*/ 140136 w 140136"/>
                <a:gd name="connsiteY2" fmla="*/ 0 h 140077"/>
                <a:gd name="connsiteX3" fmla="*/ 0 w 140136"/>
                <a:gd name="connsiteY3" fmla="*/ 0 h 14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136" h="140077">
                  <a:moveTo>
                    <a:pt x="0" y="140078"/>
                  </a:moveTo>
                  <a:lnTo>
                    <a:pt x="140136" y="140078"/>
                  </a:lnTo>
                  <a:lnTo>
                    <a:pt x="1401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5488"/>
            </a:solidFill>
            <a:ln w="88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219C9D54-C28F-00FA-34A7-B9EEDEBEC8AC}"/>
                </a:ext>
              </a:extLst>
            </p:cNvPr>
            <p:cNvSpPr txBox="1"/>
            <p:nvPr/>
          </p:nvSpPr>
          <p:spPr>
            <a:xfrm>
              <a:off x="2254273" y="5787872"/>
              <a:ext cx="313606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Year Published</a:t>
              </a:r>
            </a:p>
          </p:txBody>
        </p:sp>
        <p:sp>
          <p:nvSpPr>
            <p:cNvPr id="348" name="TextBox 347">
              <a:extLst>
                <a:ext uri="{FF2B5EF4-FFF2-40B4-BE49-F238E27FC236}">
                  <a16:creationId xmlns:a16="http://schemas.microsoft.com/office/drawing/2014/main" id="{003AF21F-EDBC-8341-9D23-3AD02C73420A}"/>
                </a:ext>
              </a:extLst>
            </p:cNvPr>
            <p:cNvSpPr txBox="1"/>
            <p:nvPr/>
          </p:nvSpPr>
          <p:spPr>
            <a:xfrm rot="16200000">
              <a:off x="-751009" y="3179025"/>
              <a:ext cx="3136068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rebuchet MS" panose="020B0603020202020204" pitchFamily="34" charset="0"/>
                </a:rPr>
                <a:t>No. of Studies published</a:t>
              </a:r>
            </a:p>
          </p:txBody>
        </p: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A5AFF508-9983-5438-EE5D-7AC9BBB55276}"/>
                </a:ext>
              </a:extLst>
            </p:cNvPr>
            <p:cNvSpPr txBox="1"/>
            <p:nvPr/>
          </p:nvSpPr>
          <p:spPr>
            <a:xfrm>
              <a:off x="6789821" y="2929605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Lysogenic  - Linear </a:t>
              </a:r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D791C090-1CBE-2B42-BD42-ABAF6D184D8F}"/>
                </a:ext>
              </a:extLst>
            </p:cNvPr>
            <p:cNvSpPr txBox="1"/>
            <p:nvPr/>
          </p:nvSpPr>
          <p:spPr>
            <a:xfrm>
              <a:off x="6789821" y="3137716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Lysogenic  - VIPCAL </a:t>
              </a:r>
            </a:p>
          </p:txBody>
        </p:sp>
        <p:sp>
          <p:nvSpPr>
            <p:cNvPr id="351" name="TextBox 350">
              <a:extLst>
                <a:ext uri="{FF2B5EF4-FFF2-40B4-BE49-F238E27FC236}">
                  <a16:creationId xmlns:a16="http://schemas.microsoft.com/office/drawing/2014/main" id="{648CF019-7C42-C5A9-7094-B9071777FE41}"/>
                </a:ext>
              </a:extLst>
            </p:cNvPr>
            <p:cNvSpPr txBox="1"/>
            <p:nvPr/>
          </p:nvSpPr>
          <p:spPr>
            <a:xfrm>
              <a:off x="6789821" y="3345827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Lytic  - Linear </a:t>
              </a:r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98EE862D-B1A8-ABAB-00DD-5E0A4C9FC8FD}"/>
                </a:ext>
              </a:extLst>
            </p:cNvPr>
            <p:cNvSpPr txBox="1"/>
            <p:nvPr/>
          </p:nvSpPr>
          <p:spPr>
            <a:xfrm>
              <a:off x="6789821" y="3553937"/>
              <a:ext cx="1497795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Lytic  - VIPCAL 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2FA61422-E7D1-C3D6-A2C6-10BE44C337A5}"/>
                </a:ext>
              </a:extLst>
            </p:cNvPr>
            <p:cNvSpPr txBox="1"/>
            <p:nvPr/>
          </p:nvSpPr>
          <p:spPr>
            <a:xfrm>
              <a:off x="6461131" y="2697372"/>
              <a:ext cx="490287" cy="261610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rebuchet MS" panose="020B0603020202020204" pitchFamily="34" charset="0"/>
                </a:rPr>
                <a:t>Type</a:t>
              </a:r>
            </a:p>
          </p:txBody>
        </p:sp>
      </p:grpSp>
      <p:sp>
        <p:nvSpPr>
          <p:cNvPr id="355" name="TextBox 354">
            <a:extLst>
              <a:ext uri="{FF2B5EF4-FFF2-40B4-BE49-F238E27FC236}">
                <a16:creationId xmlns:a16="http://schemas.microsoft.com/office/drawing/2014/main" id="{8E3E4EA0-11A2-9B8F-0F81-A99AA0D44BEB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B9A0B702-5C17-4B30-DCD1-5451A9B7D3FD}"/>
              </a:ext>
            </a:extLst>
          </p:cNvPr>
          <p:cNvSpPr txBox="1"/>
          <p:nvPr/>
        </p:nvSpPr>
        <p:spPr>
          <a:xfrm>
            <a:off x="399654" y="704254"/>
            <a:ext cx="7957962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Linear Regression vs VIPCAL – Published Studies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5926A928-DB88-86A2-4704-3983112B4490}"/>
              </a:ext>
            </a:extLst>
          </p:cNvPr>
          <p:cNvSpPr txBox="1"/>
          <p:nvPr/>
        </p:nvSpPr>
        <p:spPr>
          <a:xfrm>
            <a:off x="8716872" y="3228824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Increasing preference for VIPCAL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7E907030-DB85-83DA-662C-23D33C41D1D4}"/>
              </a:ext>
            </a:extLst>
          </p:cNvPr>
          <p:cNvSpPr txBox="1"/>
          <p:nvPr/>
        </p:nvSpPr>
        <p:spPr>
          <a:xfrm>
            <a:off x="8716871" y="4525528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rebuchet MS" panose="020B0603020202020204" pitchFamily="34" charset="0"/>
              </a:rPr>
              <a:t>VIPCAL has its own issues</a:t>
            </a:r>
          </a:p>
        </p:txBody>
      </p:sp>
    </p:spTree>
    <p:extLst>
      <p:ext uri="{BB962C8B-B14F-4D97-AF65-F5344CB8AC3E}">
        <p14:creationId xmlns:p14="http://schemas.microsoft.com/office/powerpoint/2010/main" val="4272459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raphic 2">
            <a:extLst>
              <a:ext uri="{FF2B5EF4-FFF2-40B4-BE49-F238E27FC236}">
                <a16:creationId xmlns:a16="http://schemas.microsoft.com/office/drawing/2014/main" id="{76C8CF2D-7089-2BA1-2F39-FB987CF84CD5}"/>
              </a:ext>
            </a:extLst>
          </p:cNvPr>
          <p:cNvGrpSpPr/>
          <p:nvPr/>
        </p:nvGrpSpPr>
        <p:grpSpPr>
          <a:xfrm>
            <a:off x="297105" y="2529118"/>
            <a:ext cx="2827927" cy="2804388"/>
            <a:chOff x="290709" y="2028055"/>
            <a:chExt cx="2827927" cy="2804388"/>
          </a:xfrm>
        </p:grpSpPr>
        <p:grpSp>
          <p:nvGrpSpPr>
            <p:cNvPr id="436" name="Graphic 2">
              <a:extLst>
                <a:ext uri="{FF2B5EF4-FFF2-40B4-BE49-F238E27FC236}">
                  <a16:creationId xmlns:a16="http://schemas.microsoft.com/office/drawing/2014/main" id="{B8BA2FC7-3556-2CBB-71E1-4C3F348F25C1}"/>
                </a:ext>
              </a:extLst>
            </p:cNvPr>
            <p:cNvGrpSpPr/>
            <p:nvPr/>
          </p:nvGrpSpPr>
          <p:grpSpPr>
            <a:xfrm>
              <a:off x="290709" y="2028055"/>
              <a:ext cx="2827927" cy="2804388"/>
              <a:chOff x="290709" y="2028055"/>
              <a:chExt cx="2827927" cy="2804388"/>
            </a:xfrm>
          </p:grpSpPr>
          <p:grpSp>
            <p:nvGrpSpPr>
              <p:cNvPr id="437" name="Graphic 2">
                <a:extLst>
                  <a:ext uri="{FF2B5EF4-FFF2-40B4-BE49-F238E27FC236}">
                    <a16:creationId xmlns:a16="http://schemas.microsoft.com/office/drawing/2014/main" id="{F7F18813-65E9-5965-B482-1D95CC02416C}"/>
                  </a:ext>
                </a:extLst>
              </p:cNvPr>
              <p:cNvGrpSpPr/>
              <p:nvPr/>
            </p:nvGrpSpPr>
            <p:grpSpPr>
              <a:xfrm>
                <a:off x="290709" y="2028055"/>
                <a:ext cx="2827927" cy="2804388"/>
                <a:chOff x="290709" y="2028055"/>
                <a:chExt cx="2827927" cy="2804388"/>
              </a:xfrm>
            </p:grpSpPr>
            <p:grpSp>
              <p:nvGrpSpPr>
                <p:cNvPr id="438" name="Graphic 2">
                  <a:extLst>
                    <a:ext uri="{FF2B5EF4-FFF2-40B4-BE49-F238E27FC236}">
                      <a16:creationId xmlns:a16="http://schemas.microsoft.com/office/drawing/2014/main" id="{0D7421EE-096C-0B58-70D2-211C33D72C41}"/>
                    </a:ext>
                  </a:extLst>
                </p:cNvPr>
                <p:cNvGrpSpPr/>
                <p:nvPr/>
              </p:nvGrpSpPr>
              <p:grpSpPr>
                <a:xfrm>
                  <a:off x="614597" y="2028055"/>
                  <a:ext cx="2504039" cy="2504039"/>
                  <a:chOff x="614597" y="2028055"/>
                  <a:chExt cx="2504039" cy="2504039"/>
                </a:xfrm>
                <a:noFill/>
              </p:grpSpPr>
              <p:sp>
                <p:nvSpPr>
                  <p:cNvPr id="439" name="Freeform: Shape 438">
                    <a:extLst>
                      <a:ext uri="{FF2B5EF4-FFF2-40B4-BE49-F238E27FC236}">
                        <a16:creationId xmlns:a16="http://schemas.microsoft.com/office/drawing/2014/main" id="{C7353FD9-DAF0-30CE-9687-C19C705F3E9D}"/>
                      </a:ext>
                    </a:extLst>
                  </p:cNvPr>
                  <p:cNvSpPr/>
                  <p:nvPr/>
                </p:nvSpPr>
                <p:spPr>
                  <a:xfrm>
                    <a:off x="614597" y="2028055"/>
                    <a:ext cx="13164" cy="2504039"/>
                  </a:xfrm>
                  <a:custGeom>
                    <a:avLst/>
                    <a:gdLst>
                      <a:gd name="connsiteX0" fmla="*/ 7 w 13164"/>
                      <a:gd name="connsiteY0" fmla="*/ 26 h 2504039"/>
                      <a:gd name="connsiteX1" fmla="*/ 7 w 13164"/>
                      <a:gd name="connsiteY1" fmla="*/ 2504065 h 2504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3164" h="2504039">
                        <a:moveTo>
                          <a:pt x="7" y="26"/>
                        </a:moveTo>
                        <a:lnTo>
                          <a:pt x="7" y="2504065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440" name="Freeform: Shape 439">
                    <a:extLst>
                      <a:ext uri="{FF2B5EF4-FFF2-40B4-BE49-F238E27FC236}">
                        <a16:creationId xmlns:a16="http://schemas.microsoft.com/office/drawing/2014/main" id="{1E636FAC-E4C2-644D-BAB8-5F94BB4ED515}"/>
                      </a:ext>
                    </a:extLst>
                  </p:cNvPr>
                  <p:cNvSpPr/>
                  <p:nvPr/>
                </p:nvSpPr>
                <p:spPr>
                  <a:xfrm>
                    <a:off x="614597" y="4532094"/>
                    <a:ext cx="2504039" cy="13164"/>
                  </a:xfrm>
                  <a:custGeom>
                    <a:avLst/>
                    <a:gdLst>
                      <a:gd name="connsiteX0" fmla="*/ 76 w 2504039"/>
                      <a:gd name="connsiteY0" fmla="*/ 96 h 13164"/>
                      <a:gd name="connsiteX1" fmla="*/ 2504116 w 2504039"/>
                      <a:gd name="connsiteY1" fmla="*/ 96 h 13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2504039" h="13164">
                        <a:moveTo>
                          <a:pt x="76" y="96"/>
                        </a:moveTo>
                        <a:lnTo>
                          <a:pt x="2504116" y="96"/>
                        </a:lnTo>
                      </a:path>
                    </a:pathLst>
                  </a:custGeom>
                  <a:noFill/>
                  <a:ln w="2482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41" name="TextBox 440">
                  <a:extLst>
                    <a:ext uri="{FF2B5EF4-FFF2-40B4-BE49-F238E27FC236}">
                      <a16:creationId xmlns:a16="http://schemas.microsoft.com/office/drawing/2014/main" id="{F58E30C2-B0B6-F9D5-56A4-9E43782C74E6}"/>
                    </a:ext>
                  </a:extLst>
                </p:cNvPr>
                <p:cNvSpPr txBox="1"/>
                <p:nvPr/>
              </p:nvSpPr>
              <p:spPr>
                <a:xfrm>
                  <a:off x="1539712" y="4537945"/>
                  <a:ext cx="580923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Time</a:t>
                  </a:r>
                </a:p>
              </p:txBody>
            </p:sp>
            <p:sp>
              <p:nvSpPr>
                <p:cNvPr id="442" name="TextBox 441">
                  <a:extLst>
                    <a:ext uri="{FF2B5EF4-FFF2-40B4-BE49-F238E27FC236}">
                      <a16:creationId xmlns:a16="http://schemas.microsoft.com/office/drawing/2014/main" id="{BE37C9E1-8741-CF18-89C5-473AD7BA8BC4}"/>
                    </a:ext>
                  </a:extLst>
                </p:cNvPr>
                <p:cNvSpPr txBox="1"/>
                <p:nvPr/>
              </p:nvSpPr>
              <p:spPr>
                <a:xfrm rot="-5400000">
                  <a:off x="-149018" y="3167102"/>
                  <a:ext cx="1128234" cy="3402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US" sz="1175" spc="0" baseline="0">
                      <a:ln/>
                      <a:solidFill>
                        <a:srgbClr val="000000"/>
                      </a:solidFill>
                      <a:latin typeface="Trebuchet MS"/>
                      <a:sym typeface="Trebuchet MS"/>
                      <a:rtl val="0"/>
                    </a:rPr>
                    <a:t>Viral Count</a:t>
                  </a:r>
                </a:p>
              </p:txBody>
            </p:sp>
          </p:grpSp>
          <p:grpSp>
            <p:nvGrpSpPr>
              <p:cNvPr id="443" name="Graphic 2">
                <a:extLst>
                  <a:ext uri="{FF2B5EF4-FFF2-40B4-BE49-F238E27FC236}">
                    <a16:creationId xmlns:a16="http://schemas.microsoft.com/office/drawing/2014/main" id="{66B94230-20FE-0348-509B-024B51B45E66}"/>
                  </a:ext>
                </a:extLst>
              </p:cNvPr>
              <p:cNvGrpSpPr/>
              <p:nvPr/>
            </p:nvGrpSpPr>
            <p:grpSpPr>
              <a:xfrm>
                <a:off x="569156" y="2587127"/>
                <a:ext cx="1843798" cy="942035"/>
                <a:chOff x="569156" y="2587127"/>
                <a:chExt cx="1843798" cy="942035"/>
              </a:xfrm>
              <a:solidFill>
                <a:srgbClr val="FFBC37"/>
              </a:solidFill>
            </p:grpSpPr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95A569E-B649-B31E-C25C-3ED7B2331CA7}"/>
                    </a:ext>
                  </a:extLst>
                </p:cNvPr>
                <p:cNvSpPr/>
                <p:nvPr/>
              </p:nvSpPr>
              <p:spPr>
                <a:xfrm>
                  <a:off x="569156" y="3324334"/>
                  <a:ext cx="99510" cy="99510"/>
                </a:xfrm>
                <a:custGeom>
                  <a:avLst/>
                  <a:gdLst>
                    <a:gd name="connsiteX0" fmla="*/ 99497 w 99510"/>
                    <a:gd name="connsiteY0" fmla="*/ 49806 h 99510"/>
                    <a:gd name="connsiteX1" fmla="*/ 49741 w 99510"/>
                    <a:gd name="connsiteY1" fmla="*/ 99561 h 99510"/>
                    <a:gd name="connsiteX2" fmla="*/ -14 w 99510"/>
                    <a:gd name="connsiteY2" fmla="*/ 49806 h 99510"/>
                    <a:gd name="connsiteX3" fmla="*/ 49741 w 99510"/>
                    <a:gd name="connsiteY3" fmla="*/ 50 h 99510"/>
                    <a:gd name="connsiteX4" fmla="*/ 99497 w 99510"/>
                    <a:gd name="connsiteY4" fmla="*/ 49806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497" y="49806"/>
                      </a:moveTo>
                      <a:cubicBezTo>
                        <a:pt x="99497" y="77285"/>
                        <a:pt x="77221" y="99561"/>
                        <a:pt x="49741" y="99561"/>
                      </a:cubicBezTo>
                      <a:cubicBezTo>
                        <a:pt x="22262" y="99561"/>
                        <a:pt x="-14" y="77285"/>
                        <a:pt x="-14" y="49806"/>
                      </a:cubicBezTo>
                      <a:cubicBezTo>
                        <a:pt x="-14" y="22327"/>
                        <a:pt x="22262" y="50"/>
                        <a:pt x="49741" y="50"/>
                      </a:cubicBezTo>
                      <a:cubicBezTo>
                        <a:pt x="77221" y="50"/>
                        <a:pt x="99497" y="22327"/>
                        <a:pt x="99497" y="49806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131919B2-4750-F1BC-ADA9-7829597A0316}"/>
                    </a:ext>
                  </a:extLst>
                </p:cNvPr>
                <p:cNvSpPr/>
                <p:nvPr/>
              </p:nvSpPr>
              <p:spPr>
                <a:xfrm>
                  <a:off x="1615728" y="3166361"/>
                  <a:ext cx="99510" cy="99510"/>
                </a:xfrm>
                <a:custGeom>
                  <a:avLst/>
                  <a:gdLst>
                    <a:gd name="connsiteX0" fmla="*/ 99555 w 99510"/>
                    <a:gd name="connsiteY0" fmla="*/ 49797 h 99510"/>
                    <a:gd name="connsiteX1" fmla="*/ 49800 w 99510"/>
                    <a:gd name="connsiteY1" fmla="*/ 99552 h 99510"/>
                    <a:gd name="connsiteX2" fmla="*/ 44 w 99510"/>
                    <a:gd name="connsiteY2" fmla="*/ 49797 h 99510"/>
                    <a:gd name="connsiteX3" fmla="*/ 49800 w 99510"/>
                    <a:gd name="connsiteY3" fmla="*/ 41 h 99510"/>
                    <a:gd name="connsiteX4" fmla="*/ 99555 w 99510"/>
                    <a:gd name="connsiteY4" fmla="*/ 49797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55" y="49797"/>
                      </a:moveTo>
                      <a:cubicBezTo>
                        <a:pt x="99555" y="77276"/>
                        <a:pt x="77279" y="99552"/>
                        <a:pt x="49800" y="99552"/>
                      </a:cubicBezTo>
                      <a:cubicBezTo>
                        <a:pt x="22321" y="99552"/>
                        <a:pt x="44" y="77276"/>
                        <a:pt x="44" y="49797"/>
                      </a:cubicBezTo>
                      <a:cubicBezTo>
                        <a:pt x="44" y="22318"/>
                        <a:pt x="22321" y="41"/>
                        <a:pt x="49800" y="41"/>
                      </a:cubicBezTo>
                      <a:cubicBezTo>
                        <a:pt x="77279" y="41"/>
                        <a:pt x="99555" y="22318"/>
                        <a:pt x="99555" y="49797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BD8538F6-01A1-E687-AF86-C1426FA71CB7}"/>
                    </a:ext>
                  </a:extLst>
                </p:cNvPr>
                <p:cNvSpPr/>
                <p:nvPr/>
              </p:nvSpPr>
              <p:spPr>
                <a:xfrm>
                  <a:off x="2313444" y="2587127"/>
                  <a:ext cx="99510" cy="99510"/>
                </a:xfrm>
                <a:custGeom>
                  <a:avLst/>
                  <a:gdLst>
                    <a:gd name="connsiteX0" fmla="*/ 99594 w 99510"/>
                    <a:gd name="connsiteY0" fmla="*/ 49765 h 99510"/>
                    <a:gd name="connsiteX1" fmla="*/ 49839 w 99510"/>
                    <a:gd name="connsiteY1" fmla="*/ 99520 h 99510"/>
                    <a:gd name="connsiteX2" fmla="*/ 83 w 99510"/>
                    <a:gd name="connsiteY2" fmla="*/ 49765 h 99510"/>
                    <a:gd name="connsiteX3" fmla="*/ 49839 w 99510"/>
                    <a:gd name="connsiteY3" fmla="*/ 9 h 99510"/>
                    <a:gd name="connsiteX4" fmla="*/ 99594 w 99510"/>
                    <a:gd name="connsiteY4" fmla="*/ 49765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94" y="49765"/>
                      </a:moveTo>
                      <a:cubicBezTo>
                        <a:pt x="99594" y="77244"/>
                        <a:pt x="77318" y="99520"/>
                        <a:pt x="49839" y="99520"/>
                      </a:cubicBezTo>
                      <a:cubicBezTo>
                        <a:pt x="22360" y="99520"/>
                        <a:pt x="83" y="77244"/>
                        <a:pt x="83" y="49765"/>
                      </a:cubicBezTo>
                      <a:cubicBezTo>
                        <a:pt x="83" y="22285"/>
                        <a:pt x="22360" y="9"/>
                        <a:pt x="49839" y="9"/>
                      </a:cubicBezTo>
                      <a:cubicBezTo>
                        <a:pt x="77318" y="9"/>
                        <a:pt x="99594" y="22285"/>
                        <a:pt x="99594" y="49765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3FFA5299-EC30-5224-A9C8-365DCCABB4F1}"/>
                    </a:ext>
                  </a:extLst>
                </p:cNvPr>
                <p:cNvSpPr/>
                <p:nvPr/>
              </p:nvSpPr>
              <p:spPr>
                <a:xfrm>
                  <a:off x="1266872" y="3008387"/>
                  <a:ext cx="99510" cy="99510"/>
                </a:xfrm>
                <a:custGeom>
                  <a:avLst/>
                  <a:gdLst>
                    <a:gd name="connsiteX0" fmla="*/ 99536 w 99510"/>
                    <a:gd name="connsiteY0" fmla="*/ 49788 h 99510"/>
                    <a:gd name="connsiteX1" fmla="*/ 49781 w 99510"/>
                    <a:gd name="connsiteY1" fmla="*/ 99544 h 99510"/>
                    <a:gd name="connsiteX2" fmla="*/ 25 w 99510"/>
                    <a:gd name="connsiteY2" fmla="*/ 49788 h 99510"/>
                    <a:gd name="connsiteX3" fmla="*/ 49781 w 99510"/>
                    <a:gd name="connsiteY3" fmla="*/ 33 h 99510"/>
                    <a:gd name="connsiteX4" fmla="*/ 99536 w 99510"/>
                    <a:gd name="connsiteY4" fmla="*/ 49788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36" y="49788"/>
                      </a:moveTo>
                      <a:cubicBezTo>
                        <a:pt x="99536" y="77267"/>
                        <a:pt x="77260" y="99544"/>
                        <a:pt x="49781" y="99544"/>
                      </a:cubicBezTo>
                      <a:cubicBezTo>
                        <a:pt x="22301" y="99544"/>
                        <a:pt x="25" y="77267"/>
                        <a:pt x="25" y="49788"/>
                      </a:cubicBezTo>
                      <a:cubicBezTo>
                        <a:pt x="25" y="22309"/>
                        <a:pt x="22301" y="33"/>
                        <a:pt x="49781" y="33"/>
                      </a:cubicBezTo>
                      <a:cubicBezTo>
                        <a:pt x="77260" y="33"/>
                        <a:pt x="99536" y="22309"/>
                        <a:pt x="99536" y="49788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D9620F9F-DCB6-CF3E-D1E4-4A18F8EBDA60}"/>
                    </a:ext>
                  </a:extLst>
                </p:cNvPr>
                <p:cNvSpPr/>
                <p:nvPr/>
              </p:nvSpPr>
              <p:spPr>
                <a:xfrm>
                  <a:off x="1964588" y="3047883"/>
                  <a:ext cx="99510" cy="99510"/>
                </a:xfrm>
                <a:custGeom>
                  <a:avLst/>
                  <a:gdLst>
                    <a:gd name="connsiteX0" fmla="*/ 99575 w 99510"/>
                    <a:gd name="connsiteY0" fmla="*/ 49790 h 99510"/>
                    <a:gd name="connsiteX1" fmla="*/ 49820 w 99510"/>
                    <a:gd name="connsiteY1" fmla="*/ 99546 h 99510"/>
                    <a:gd name="connsiteX2" fmla="*/ 64 w 99510"/>
                    <a:gd name="connsiteY2" fmla="*/ 49790 h 99510"/>
                    <a:gd name="connsiteX3" fmla="*/ 49820 w 99510"/>
                    <a:gd name="connsiteY3" fmla="*/ 35 h 99510"/>
                    <a:gd name="connsiteX4" fmla="*/ 99575 w 99510"/>
                    <a:gd name="connsiteY4" fmla="*/ 49790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75" y="49790"/>
                      </a:moveTo>
                      <a:cubicBezTo>
                        <a:pt x="99575" y="77269"/>
                        <a:pt x="77299" y="99546"/>
                        <a:pt x="49820" y="99546"/>
                      </a:cubicBezTo>
                      <a:cubicBezTo>
                        <a:pt x="22340" y="99546"/>
                        <a:pt x="64" y="77269"/>
                        <a:pt x="64" y="49790"/>
                      </a:cubicBezTo>
                      <a:cubicBezTo>
                        <a:pt x="64" y="22311"/>
                        <a:pt x="22340" y="35"/>
                        <a:pt x="49820" y="35"/>
                      </a:cubicBezTo>
                      <a:cubicBezTo>
                        <a:pt x="77299" y="35"/>
                        <a:pt x="99575" y="22311"/>
                        <a:pt x="99575" y="49790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9B3AF09E-CBBF-E67E-4F03-815FF301C18A}"/>
                    </a:ext>
                  </a:extLst>
                </p:cNvPr>
                <p:cNvSpPr/>
                <p:nvPr/>
              </p:nvSpPr>
              <p:spPr>
                <a:xfrm>
                  <a:off x="918011" y="3429652"/>
                  <a:ext cx="99510" cy="99510"/>
                </a:xfrm>
                <a:custGeom>
                  <a:avLst/>
                  <a:gdLst>
                    <a:gd name="connsiteX0" fmla="*/ 99517 w 99510"/>
                    <a:gd name="connsiteY0" fmla="*/ 49812 h 99510"/>
                    <a:gd name="connsiteX1" fmla="*/ 49761 w 99510"/>
                    <a:gd name="connsiteY1" fmla="*/ 99567 h 99510"/>
                    <a:gd name="connsiteX2" fmla="*/ 6 w 99510"/>
                    <a:gd name="connsiteY2" fmla="*/ 49812 h 99510"/>
                    <a:gd name="connsiteX3" fmla="*/ 49761 w 99510"/>
                    <a:gd name="connsiteY3" fmla="*/ 56 h 99510"/>
                    <a:gd name="connsiteX4" fmla="*/ 99517 w 99510"/>
                    <a:gd name="connsiteY4" fmla="*/ 49812 h 99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510" h="99510">
                      <a:moveTo>
                        <a:pt x="99517" y="49812"/>
                      </a:moveTo>
                      <a:cubicBezTo>
                        <a:pt x="99517" y="77291"/>
                        <a:pt x="77240" y="99567"/>
                        <a:pt x="49761" y="99567"/>
                      </a:cubicBezTo>
                      <a:cubicBezTo>
                        <a:pt x="22282" y="99567"/>
                        <a:pt x="6" y="77291"/>
                        <a:pt x="6" y="49812"/>
                      </a:cubicBezTo>
                      <a:cubicBezTo>
                        <a:pt x="6" y="22332"/>
                        <a:pt x="22282" y="56"/>
                        <a:pt x="49761" y="56"/>
                      </a:cubicBezTo>
                      <a:cubicBezTo>
                        <a:pt x="77240" y="56"/>
                        <a:pt x="99517" y="22332"/>
                        <a:pt x="99517" y="49812"/>
                      </a:cubicBezTo>
                      <a:close/>
                    </a:path>
                  </a:pathLst>
                </a:custGeom>
                <a:solidFill>
                  <a:srgbClr val="FFBC37"/>
                </a:solidFill>
                <a:ln w="13157" cap="rnd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C46E366-3E28-B0E2-D58E-B60087187DA0}"/>
                  </a:ext>
                </a:extLst>
              </p:cNvPr>
              <p:cNvSpPr/>
              <p:nvPr/>
            </p:nvSpPr>
            <p:spPr>
              <a:xfrm>
                <a:off x="614135" y="2631340"/>
                <a:ext cx="1752537" cy="860630"/>
              </a:xfrm>
              <a:custGeom>
                <a:avLst/>
                <a:gdLst>
                  <a:gd name="connsiteX0" fmla="*/ -40 w 1752537"/>
                  <a:gd name="connsiteY0" fmla="*/ 748768 h 860630"/>
                  <a:gd name="connsiteX1" fmla="*/ 361981 w 1752537"/>
                  <a:gd name="connsiteY1" fmla="*/ 860668 h 860630"/>
                  <a:gd name="connsiteX2" fmla="*/ 702608 w 1752537"/>
                  <a:gd name="connsiteY2" fmla="*/ 421302 h 860630"/>
                  <a:gd name="connsiteX3" fmla="*/ 1044875 w 1752537"/>
                  <a:gd name="connsiteY3" fmla="*/ 582570 h 860630"/>
                  <a:gd name="connsiteX4" fmla="*/ 1405255 w 1752537"/>
                  <a:gd name="connsiteY4" fmla="*/ 462440 h 860630"/>
                  <a:gd name="connsiteX5" fmla="*/ 1752498 w 1752537"/>
                  <a:gd name="connsiteY5" fmla="*/ 38 h 860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52537" h="860630">
                    <a:moveTo>
                      <a:pt x="-40" y="748768"/>
                    </a:moveTo>
                    <a:lnTo>
                      <a:pt x="361981" y="860668"/>
                    </a:lnTo>
                    <a:lnTo>
                      <a:pt x="702608" y="421302"/>
                    </a:lnTo>
                    <a:lnTo>
                      <a:pt x="1044875" y="582570"/>
                    </a:lnTo>
                    <a:lnTo>
                      <a:pt x="1405255" y="462440"/>
                    </a:lnTo>
                    <a:lnTo>
                      <a:pt x="1752498" y="38"/>
                    </a:lnTo>
                  </a:path>
                </a:pathLst>
              </a:custGeom>
              <a:noFill/>
              <a:ln w="13138" cap="flat">
                <a:solidFill>
                  <a:srgbClr val="EBD79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3024A274-17E0-8B11-E855-F1F68094EFBA}"/>
                </a:ext>
              </a:extLst>
            </p:cNvPr>
            <p:cNvSpPr/>
            <p:nvPr/>
          </p:nvSpPr>
          <p:spPr>
            <a:xfrm>
              <a:off x="616120" y="3219330"/>
              <a:ext cx="13164" cy="286343"/>
            </a:xfrm>
            <a:custGeom>
              <a:avLst/>
              <a:gdLst>
                <a:gd name="connsiteX0" fmla="*/ -231 w 13164"/>
                <a:gd name="connsiteY0" fmla="*/ -16 h 286343"/>
                <a:gd name="connsiteX1" fmla="*/ -231 w 13164"/>
                <a:gd name="connsiteY1" fmla="*/ 286327 h 28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164" h="286343">
                  <a:moveTo>
                    <a:pt x="-231" y="-16"/>
                  </a:moveTo>
                  <a:lnTo>
                    <a:pt x="-231" y="286327"/>
                  </a:lnTo>
                </a:path>
              </a:pathLst>
            </a:custGeom>
            <a:noFill/>
            <a:ln w="13138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B82F8221-D827-DD85-9856-05BA24A00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1530" y="2521824"/>
            <a:ext cx="2777702" cy="2751373"/>
          </a:xfrm>
          <a:prstGeom prst="rect">
            <a:avLst/>
          </a:prstGeom>
        </p:spPr>
      </p:pic>
      <p:sp>
        <p:nvSpPr>
          <p:cNvPr id="475" name="Rectangle 474">
            <a:extLst>
              <a:ext uri="{FF2B5EF4-FFF2-40B4-BE49-F238E27FC236}">
                <a16:creationId xmlns:a16="http://schemas.microsoft.com/office/drawing/2014/main" id="{8956444F-D5E1-BA1C-0E8C-7A702BCB6C8A}"/>
              </a:ext>
            </a:extLst>
          </p:cNvPr>
          <p:cNvSpPr/>
          <p:nvPr/>
        </p:nvSpPr>
        <p:spPr>
          <a:xfrm>
            <a:off x="769199" y="3394668"/>
            <a:ext cx="751309" cy="82003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8987D4BB-7DAA-2CEF-61A9-6D82DFEBEC7A}"/>
              </a:ext>
            </a:extLst>
          </p:cNvPr>
          <p:cNvSpPr/>
          <p:nvPr/>
        </p:nvSpPr>
        <p:spPr>
          <a:xfrm>
            <a:off x="1594301" y="2934422"/>
            <a:ext cx="958278" cy="102866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4E6C4D6A-117F-F945-90DE-86D44E5EC714}"/>
              </a:ext>
            </a:extLst>
          </p:cNvPr>
          <p:cNvSpPr txBox="1"/>
          <p:nvPr/>
        </p:nvSpPr>
        <p:spPr>
          <a:xfrm>
            <a:off x="385430" y="289689"/>
            <a:ext cx="5506660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kern="1200" dirty="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rPr>
              <a:t>Virus Reduction Assay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393E62F0-6107-AE57-768B-1D28B88E51E4}"/>
              </a:ext>
            </a:extLst>
          </p:cNvPr>
          <p:cNvSpPr txBox="1"/>
          <p:nvPr/>
        </p:nvSpPr>
        <p:spPr>
          <a:xfrm>
            <a:off x="399653" y="704254"/>
            <a:ext cx="6977395" cy="690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rPr>
              <a:t>Effect of Standard Error (SE) on VIPCAL</a:t>
            </a: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749273D-61FC-6EA8-92A7-E6888C19B2FB}"/>
              </a:ext>
            </a:extLst>
          </p:cNvPr>
          <p:cNvSpPr txBox="1"/>
          <p:nvPr/>
        </p:nvSpPr>
        <p:spPr>
          <a:xfrm>
            <a:off x="928639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027A0778-1BA8-1A30-BECD-20FCC8DDC6DC}"/>
              </a:ext>
            </a:extLst>
          </p:cNvPr>
          <p:cNvSpPr txBox="1"/>
          <p:nvPr/>
        </p:nvSpPr>
        <p:spPr>
          <a:xfrm>
            <a:off x="4608390" y="2094814"/>
            <a:ext cx="156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VIPCAL-SE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AFD10B-6EF6-3A42-1FF0-6EFAD502BC54}"/>
              </a:ext>
            </a:extLst>
          </p:cNvPr>
          <p:cNvSpPr/>
          <p:nvPr/>
        </p:nvSpPr>
        <p:spPr>
          <a:xfrm>
            <a:off x="4423146" y="3164335"/>
            <a:ext cx="681859" cy="108244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2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3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22814</TotalTime>
  <Words>600</Words>
  <Application>Microsoft Office PowerPoint</Application>
  <PresentationFormat>Breedbeeld</PresentationFormat>
  <Paragraphs>183</Paragraphs>
  <Slides>54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Trebuchet MS</vt:lpstr>
      <vt:lpstr>Office Theme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Hisham Shaikh</dc:creator>
  <cp:lastModifiedBy>Jonas Van den Bremt</cp:lastModifiedBy>
  <cp:revision>22</cp:revision>
  <dcterms:created xsi:type="dcterms:W3CDTF">2023-06-27T17:48:55Z</dcterms:created>
  <dcterms:modified xsi:type="dcterms:W3CDTF">2023-08-07T14:37:35Z</dcterms:modified>
</cp:coreProperties>
</file>